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1" r:id="rId6"/>
    <p:sldId id="276" r:id="rId7"/>
    <p:sldId id="262" r:id="rId8"/>
    <p:sldId id="263" r:id="rId9"/>
    <p:sldId id="264" r:id="rId10"/>
    <p:sldId id="265" r:id="rId11"/>
    <p:sldId id="267" r:id="rId12"/>
    <p:sldId id="27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8" r:id="rId21"/>
    <p:sldId id="279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B2ADC-8F93-4EC8-8E6E-5105B3ABA30C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9A190-D0A3-4C30-A4ED-C0E2A39DBF3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9A190-D0A3-4C30-A4ED-C0E2A39DBF31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6A52A92-470C-4EB6-ADC5-EC9468BAFC8B}" type="datetimeFigureOut">
              <a:rPr lang="pl-PL" smtClean="0"/>
              <a:pPr/>
              <a:t>05.05.2019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435F528-5BE5-4533-B11B-598B1477ECB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UNUM BABICE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Autor:</a:t>
            </a:r>
          </a:p>
          <a:p>
            <a:r>
              <a:rPr lang="pl-PL" dirty="0" smtClean="0"/>
              <a:t>Dominik Kurasz</a:t>
            </a:r>
          </a:p>
        </p:txBody>
      </p:sp>
    </p:spTree>
  </p:cSld>
  <p:clrMapOvr>
    <a:masterClrMapping/>
  </p:clrMapOvr>
  <p:transition advTm="3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62050"/>
          </a:xfrm>
        </p:spPr>
        <p:txBody>
          <a:bodyPr/>
          <a:lstStyle/>
          <a:p>
            <a:r>
              <a:rPr lang="pl-PL" dirty="0" smtClean="0"/>
              <a:t>                                  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611560" y="260648"/>
            <a:ext cx="8208912" cy="1417836"/>
          </a:xfrm>
        </p:spPr>
        <p:txBody>
          <a:bodyPr>
            <a:normAutofit/>
          </a:bodyPr>
          <a:lstStyle/>
          <a:p>
            <a:r>
              <a:rPr lang="pl-PL" dirty="0" smtClean="0"/>
              <a:t>Dorobek strzelecki </a:t>
            </a:r>
            <a:r>
              <a:rPr lang="pl-PL" dirty="0" err="1" smtClean="0"/>
              <a:t>UNUMistów</a:t>
            </a:r>
            <a:r>
              <a:rPr lang="pl-PL" dirty="0" smtClean="0"/>
              <a:t> był imponujący: </a:t>
            </a:r>
            <a:r>
              <a:rPr lang="pl-PL" b="1" dirty="0" smtClean="0"/>
              <a:t>102</a:t>
            </a:r>
            <a:r>
              <a:rPr lang="pl-PL" dirty="0" smtClean="0"/>
              <a:t> gole strzelone i tylko </a:t>
            </a:r>
            <a:r>
              <a:rPr lang="pl-PL" b="1" dirty="0" smtClean="0"/>
              <a:t>25</a:t>
            </a:r>
            <a:r>
              <a:rPr lang="pl-PL" dirty="0" smtClean="0"/>
              <a:t> straconych.</a:t>
            </a:r>
            <a:endParaRPr lang="pl-PL" dirty="0"/>
          </a:p>
        </p:txBody>
      </p:sp>
      <p:pic>
        <p:nvPicPr>
          <p:cNvPr id="7" name="Symbol zastępczy zawartości 6" descr="eeeeeeeeeeeeeeeeeee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268760"/>
            <a:ext cx="9144000" cy="5589240"/>
          </a:xfrm>
        </p:spPr>
      </p:pic>
    </p:spTree>
  </p:cSld>
  <p:clrMapOvr>
    <a:masterClrMapping/>
  </p:clrMapOvr>
  <p:transition advTm="30000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Najlepsi Strzelcy</a:t>
            </a:r>
            <a:endParaRPr lang="pl-PL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advTm="30000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Łukasz Pawłowski                             </a:t>
            </a:r>
            <a:endParaRPr lang="pl-PL" dirty="0"/>
          </a:p>
        </p:txBody>
      </p:sp>
      <p:sp>
        <p:nvSpPr>
          <p:cNvPr id="10" name="Symbol zastępczy tekstu 9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030216" cy="4572000"/>
          </a:xfrm>
        </p:spPr>
        <p:txBody>
          <a:bodyPr/>
          <a:lstStyle/>
          <a:p>
            <a:r>
              <a:rPr lang="pl-PL" dirty="0" smtClean="0"/>
              <a:t>Pozycja na boisku: </a:t>
            </a:r>
            <a:r>
              <a:rPr lang="pl-PL" b="1" dirty="0" smtClean="0"/>
              <a:t>napastnik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Data urodzenia: </a:t>
            </a:r>
            <a:r>
              <a:rPr lang="pl-PL" b="1" dirty="0" smtClean="0"/>
              <a:t>1992-01-24</a:t>
            </a:r>
          </a:p>
          <a:p>
            <a:r>
              <a:rPr lang="pl-PL" b="1" dirty="0" smtClean="0"/>
              <a:t>11  bramek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7" name="Obraz 6" descr="lukasz-pawlowski-388-528jpg.txt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484784"/>
            <a:ext cx="3672408" cy="4608513"/>
          </a:xfrm>
          <a:prstGeom prst="rect">
            <a:avLst/>
          </a:prstGeom>
        </p:spPr>
      </p:pic>
    </p:spTree>
  </p:cSld>
  <p:clrMapOvr>
    <a:masterClrMapping/>
  </p:clrMapOvr>
  <p:transition advTm="30000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Arkadiusz Pawłowski                                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174232" cy="4572000"/>
          </a:xfrm>
        </p:spPr>
        <p:txBody>
          <a:bodyPr/>
          <a:lstStyle/>
          <a:p>
            <a:r>
              <a:rPr lang="pl-PL" dirty="0" smtClean="0"/>
              <a:t>Pozycja na boisku: </a:t>
            </a:r>
            <a:r>
              <a:rPr lang="pl-PL" b="1" dirty="0" smtClean="0"/>
              <a:t>pomocnik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Data urodzenia: </a:t>
            </a:r>
            <a:r>
              <a:rPr lang="pl-PL" b="1" dirty="0" smtClean="0"/>
              <a:t>2000-11-07</a:t>
            </a:r>
          </a:p>
          <a:p>
            <a:r>
              <a:rPr lang="pl-PL" b="1" dirty="0" smtClean="0"/>
              <a:t>3  bramki</a:t>
            </a:r>
            <a:endParaRPr lang="pl-PL" dirty="0"/>
          </a:p>
        </p:txBody>
      </p:sp>
      <p:pic>
        <p:nvPicPr>
          <p:cNvPr id="7" name="Symbol zastępczy zawartości 6" descr="arkadiusz-pawlowski-568-666jpg.txt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24128" y="1484784"/>
            <a:ext cx="2952328" cy="4464496"/>
          </a:xfrm>
        </p:spPr>
      </p:pic>
    </p:spTree>
  </p:cSld>
  <p:clrMapOvr>
    <a:masterClrMapping/>
  </p:clrMapOvr>
  <p:transition advTm="30000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Mateusz Pawłowski                                              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894312" cy="4572000"/>
          </a:xfrm>
        </p:spPr>
        <p:txBody>
          <a:bodyPr/>
          <a:lstStyle/>
          <a:p>
            <a:r>
              <a:rPr lang="pl-PL" dirty="0" smtClean="0"/>
              <a:t>Pozycja na boisku: </a:t>
            </a:r>
            <a:r>
              <a:rPr lang="pl-PL" b="1" dirty="0" smtClean="0"/>
              <a:t>pomocnik/napastnik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Data urodzenia: </a:t>
            </a:r>
            <a:r>
              <a:rPr lang="pl-PL" b="1" dirty="0" smtClean="0"/>
              <a:t>1992-01-24</a:t>
            </a:r>
          </a:p>
          <a:p>
            <a:r>
              <a:rPr lang="pl-PL" b="1" dirty="0" smtClean="0"/>
              <a:t>3 bramki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7" name="Symbol zastępczy zawartości 6" descr="mateusz-pawlowski-522-620jpg.txt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96136" y="1484784"/>
            <a:ext cx="3096344" cy="4608512"/>
          </a:xfrm>
        </p:spPr>
      </p:pic>
    </p:spTree>
  </p:cSld>
  <p:clrMapOvr>
    <a:masterClrMapping/>
  </p:clrMapOvr>
  <p:transition advTm="3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Najlepiej </a:t>
            </a:r>
            <a:r>
              <a:rPr lang="pl-PL" dirty="0" err="1" smtClean="0"/>
              <a:t>Asystujacy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8" name="Podtytu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advTm="30000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Arkadiusz Pawłowski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013992" cy="4572000"/>
          </a:xfrm>
        </p:spPr>
        <p:txBody>
          <a:bodyPr>
            <a:normAutofit/>
          </a:bodyPr>
          <a:lstStyle/>
          <a:p>
            <a:r>
              <a:rPr lang="pl-PL" sz="3200" dirty="0" smtClean="0"/>
              <a:t>6 </a:t>
            </a:r>
            <a:r>
              <a:rPr lang="pl-PL" sz="3200" dirty="0" err="1" smtClean="0"/>
              <a:t>ayst</a:t>
            </a:r>
            <a:r>
              <a:rPr lang="pl-PL" sz="3200" dirty="0" smtClean="0"/>
              <a:t> </a:t>
            </a:r>
          </a:p>
        </p:txBody>
      </p:sp>
      <p:pic>
        <p:nvPicPr>
          <p:cNvPr id="7" name="Symbol zastępczy zawartości 6" descr="arkadiusz-pawlowski-568-666jpg.txt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012160" y="1556792"/>
            <a:ext cx="2736304" cy="4464496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Marek Pawłowski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3886200" cy="4572000"/>
          </a:xfrm>
        </p:spPr>
        <p:txBody>
          <a:bodyPr/>
          <a:lstStyle/>
          <a:p>
            <a:r>
              <a:rPr lang="pl-PL" dirty="0" smtClean="0"/>
              <a:t>Pozycja na boisku: </a:t>
            </a:r>
            <a:r>
              <a:rPr lang="pl-PL" b="1" dirty="0" smtClean="0"/>
              <a:t>pomocnik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Data urodzenia: </a:t>
            </a:r>
            <a:r>
              <a:rPr lang="pl-PL" b="1" dirty="0" smtClean="0"/>
              <a:t>1992-01-24</a:t>
            </a:r>
          </a:p>
          <a:p>
            <a:r>
              <a:rPr lang="pl-PL" b="1" dirty="0" smtClean="0"/>
              <a:t>2 asysty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endParaRPr lang="pl-PL" dirty="0" smtClean="0"/>
          </a:p>
        </p:txBody>
      </p:sp>
      <p:pic>
        <p:nvPicPr>
          <p:cNvPr id="7" name="Symbol zastępczy zawartości 6" descr="marek-pawlowski-518-616jpg.txt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436096" y="1772816"/>
            <a:ext cx="3384376" cy="4392487"/>
          </a:xfrm>
        </p:spPr>
      </p:pic>
    </p:spTree>
  </p:cSld>
  <p:clrMapOvr>
    <a:masterClrMapping/>
  </p:clrMapOvr>
  <p:transition advTm="3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Bartłomiej Staszkiewicz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462264" cy="4572000"/>
          </a:xfrm>
        </p:spPr>
        <p:txBody>
          <a:bodyPr/>
          <a:lstStyle/>
          <a:p>
            <a:r>
              <a:rPr lang="pl-PL" dirty="0" smtClean="0"/>
              <a:t>Pozycja na boisku: </a:t>
            </a:r>
            <a:r>
              <a:rPr lang="pl-PL" b="1" dirty="0" smtClean="0"/>
              <a:t>obrońca/pomocnik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Data urodzenia: </a:t>
            </a:r>
            <a:r>
              <a:rPr lang="pl-PL" b="1" dirty="0" smtClean="0"/>
              <a:t>1992-07-31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r>
              <a:rPr lang="pl-PL" dirty="0" smtClean="0"/>
              <a:t>2 asysty</a:t>
            </a:r>
            <a:endParaRPr lang="pl-PL" dirty="0"/>
          </a:p>
        </p:txBody>
      </p:sp>
      <p:pic>
        <p:nvPicPr>
          <p:cNvPr id="7" name="Symbol zastępczy zawartości 6" descr="bartlomiej-staszkiewicz-534-632jpg.txt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580112" y="1484784"/>
            <a:ext cx="3083421" cy="4536504"/>
          </a:xfrm>
        </p:spPr>
      </p:pic>
    </p:spTree>
  </p:cSld>
  <p:clrMapOvr>
    <a:masterClrMapping/>
  </p:clrMapOvr>
  <p:transition advTm="30000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Najlepszy </a:t>
            </a:r>
            <a:r>
              <a:rPr lang="pl-PL" dirty="0" err="1" smtClean="0"/>
              <a:t>Bramkaż</a:t>
            </a:r>
            <a:endParaRPr lang="pl-PL" dirty="0"/>
          </a:p>
        </p:txBody>
      </p:sp>
      <p:sp>
        <p:nvSpPr>
          <p:cNvPr id="8" name="Podtytu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 spd="med" advTm="30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Obecny Herb Klubu UNUM Babice</a:t>
            </a:r>
            <a:endParaRPr lang="pl-PL" dirty="0">
              <a:latin typeface="Ebrima" pitchFamily="2" charset="0"/>
              <a:ea typeface="Ebrima" pitchFamily="2" charset="0"/>
              <a:cs typeface="Ebrima" pitchFamily="2" charset="0"/>
            </a:endParaRPr>
          </a:p>
        </p:txBody>
      </p:sp>
      <p:pic>
        <p:nvPicPr>
          <p:cNvPr id="4" name="Symbol zastępczy zawartości 3" descr="unum 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71800" y="1988840"/>
            <a:ext cx="3513931" cy="3888431"/>
          </a:xfrm>
        </p:spPr>
      </p:pic>
    </p:spTree>
  </p:cSld>
  <p:clrMapOvr>
    <a:masterClrMapping/>
  </p:clrMapOvr>
  <p:transition advTm="30000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Jakub Gonet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4462264" cy="4572000"/>
          </a:xfrm>
        </p:spPr>
        <p:txBody>
          <a:bodyPr/>
          <a:lstStyle/>
          <a:p>
            <a:r>
              <a:rPr lang="pl-PL" dirty="0" smtClean="0"/>
              <a:t>Pozycja na boisku: </a:t>
            </a:r>
            <a:r>
              <a:rPr lang="pl-PL" b="1" dirty="0" smtClean="0"/>
              <a:t>obrońca/pomocnik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Data urodzenia: </a:t>
            </a:r>
            <a:r>
              <a:rPr lang="pl-PL" b="1" dirty="0" smtClean="0"/>
              <a:t>1992-07-31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5" name="Symbol zastępczy zawartości 4" descr="jakub-gonet-424-563jpg.txt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580112" y="1556792"/>
            <a:ext cx="3155429" cy="4752527"/>
          </a:xfrm>
        </p:spPr>
      </p:pic>
    </p:spTree>
  </p:cSld>
  <p:clrMapOvr>
    <a:masterClrMapping/>
  </p:clrMapOvr>
  <p:transition advTm="30000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  <p:sp>
        <p:nvSpPr>
          <p:cNvPr id="6" name="Podtytuł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Parafialny Klub Sportowy UNUM Babice</a:t>
            </a:r>
            <a:r>
              <a:rPr lang="pl-PL" dirty="0" smtClean="0"/>
              <a:t> 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2281932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Parafialny Klub Sportowy UNUM Babice</a:t>
            </a:r>
            <a:r>
              <a:rPr lang="pl-PL" dirty="0" smtClean="0"/>
              <a:t> powstał </a:t>
            </a:r>
            <a:r>
              <a:rPr lang="pl-PL" b="1" dirty="0" smtClean="0"/>
              <a:t>19 lipca 2004 roku</a:t>
            </a:r>
            <a:r>
              <a:rPr lang="pl-PL" dirty="0" smtClean="0"/>
              <a:t> w głównej mierze z inicjatywy </a:t>
            </a:r>
            <a:r>
              <a:rPr lang="pl-PL" b="1" dirty="0" smtClean="0"/>
              <a:t>Proboszcza Parafii Babice - księdza Stanisława </a:t>
            </a:r>
            <a:r>
              <a:rPr lang="pl-PL" b="1" dirty="0" err="1" smtClean="0"/>
              <a:t>Siuzdaka</a:t>
            </a:r>
            <a:r>
              <a:rPr lang="pl-PL" dirty="0" smtClean="0"/>
              <a:t>. </a:t>
            </a:r>
            <a:endParaRPr lang="pl-PL" dirty="0"/>
          </a:p>
        </p:txBody>
      </p:sp>
      <p:pic>
        <p:nvPicPr>
          <p:cNvPr id="4" name="Symbol zastępczy zawartości 3" descr="beniu i ciot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347864" y="2420888"/>
            <a:ext cx="5652120" cy="3672408"/>
          </a:xfrm>
        </p:spPr>
      </p:pic>
    </p:spTree>
  </p:cSld>
  <p:clrMapOvr>
    <a:masterClrMapping/>
  </p:clrMapOvr>
  <p:transition advTm="30000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844824"/>
          </a:xfrm>
        </p:spPr>
        <p:txBody>
          <a:bodyPr/>
          <a:lstStyle/>
          <a:p>
            <a:r>
              <a:rPr lang="pl-PL" dirty="0" smtClean="0"/>
              <a:t> </a:t>
            </a:r>
            <a:r>
              <a:rPr lang="pl-PL" b="1" i="1" dirty="0" smtClean="0"/>
              <a:t>Drużyna seniorów PKS UNUM w swoim inauguracyjnym sezonie 2004/2005 w przemyskiej B Klasie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755576" y="2132856"/>
            <a:ext cx="2514600" cy="4176464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 </a:t>
            </a:r>
          </a:p>
          <a:p>
            <a:endParaRPr lang="pl-PL" dirty="0"/>
          </a:p>
        </p:txBody>
      </p:sp>
      <p:pic>
        <p:nvPicPr>
          <p:cNvPr id="7" name="Symbol zastępczy zawartości 6" descr="seniorzy-2004-200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63888" y="2564904"/>
            <a:ext cx="5256584" cy="3600400"/>
          </a:xfrm>
        </p:spPr>
      </p:pic>
      <p:sp>
        <p:nvSpPr>
          <p:cNvPr id="8" name="Prostokąt 7"/>
          <p:cNvSpPr/>
          <p:nvPr/>
        </p:nvSpPr>
        <p:spPr>
          <a:xfrm>
            <a:off x="467544" y="2276872"/>
            <a:ext cx="28083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 swoim inauguracyjnym sezonie</a:t>
            </a:r>
            <a:r>
              <a:rPr lang="pl-PL" b="1" dirty="0"/>
              <a:t>2004/2005</a:t>
            </a:r>
            <a:r>
              <a:rPr lang="pl-PL" dirty="0"/>
              <a:t> piłkarze UNUM zajęli </a:t>
            </a:r>
            <a:r>
              <a:rPr lang="pl-PL" b="1" dirty="0"/>
              <a:t>siódme miejsce</a:t>
            </a:r>
            <a:r>
              <a:rPr lang="pl-PL" dirty="0"/>
              <a:t> w 12 zespołowej przemyskiej B Klasie.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Własny Stadion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pl-PL" b="1" dirty="0" smtClean="0"/>
              <a:t>W sierpniu 2005 roku</a:t>
            </a:r>
            <a:r>
              <a:rPr lang="pl-PL" dirty="0" smtClean="0"/>
              <a:t> do użytku oddano </a:t>
            </a:r>
            <a:r>
              <a:rPr lang="pl-PL" b="1" dirty="0" smtClean="0"/>
              <a:t>nowy stadion w Babicach</a:t>
            </a:r>
            <a:r>
              <a:rPr lang="pl-PL" dirty="0" smtClean="0"/>
              <a:t>, na którym </a:t>
            </a:r>
            <a:r>
              <a:rPr lang="pl-PL" dirty="0" err="1" smtClean="0"/>
              <a:t>UNUMiści</a:t>
            </a:r>
            <a:r>
              <a:rPr lang="pl-PL" dirty="0" smtClean="0"/>
              <a:t> zaczęli zmagania w sezonie 2005/2006.</a:t>
            </a:r>
            <a:endParaRPr lang="pl-PL" dirty="0"/>
          </a:p>
        </p:txBody>
      </p:sp>
      <p:pic>
        <p:nvPicPr>
          <p:cNvPr id="7" name="Symbol zastępczy zawartości 6" descr="2d7c0b5df9fa1ff130a669cefe2a487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429000" y="2174932"/>
            <a:ext cx="5486400" cy="3092335"/>
          </a:xfrm>
        </p:spPr>
      </p:pic>
    </p:spTree>
  </p:cSld>
  <p:clrMapOvr>
    <a:masterClrMapping/>
  </p:clrMapOvr>
  <p:transition advTm="3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                                                           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95536" y="0"/>
            <a:ext cx="8748464" cy="1201812"/>
          </a:xfrm>
        </p:spPr>
        <p:txBody>
          <a:bodyPr/>
          <a:lstStyle/>
          <a:p>
            <a:r>
              <a:rPr lang="pl-PL" b="1" i="1" dirty="0" smtClean="0"/>
              <a:t>Drużyna seniorów PKS UNUM w sezonie 2007/2008 w przemyskiej A Klasie</a:t>
            </a:r>
            <a:endParaRPr lang="pl-PL" dirty="0"/>
          </a:p>
        </p:txBody>
      </p:sp>
      <p:pic>
        <p:nvPicPr>
          <p:cNvPr id="5" name="Symbol zastępczy zawartości 4" descr="seniorzy-2007-200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196752"/>
            <a:ext cx="9144000" cy="5661248"/>
          </a:xfrm>
        </p:spPr>
      </p:pic>
    </p:spTree>
  </p:cSld>
  <p:clrMapOvr>
    <a:masterClrMapping/>
  </p:clrMapOvr>
  <p:transition advTm="30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                            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827584" y="260648"/>
            <a:ext cx="7776864" cy="1080120"/>
          </a:xfrm>
        </p:spPr>
        <p:txBody>
          <a:bodyPr>
            <a:normAutofit/>
          </a:bodyPr>
          <a:lstStyle/>
          <a:p>
            <a:r>
              <a:rPr lang="pl-PL" b="1" i="1" dirty="0" smtClean="0"/>
              <a:t>Drużyna seniorów PKS UNUM przed inauguracyjnym meczem sezonu 2011/2012 w przeworskiej A Klasie z Wisłokiem Świętoniowa.</a:t>
            </a:r>
            <a:endParaRPr lang="pl-PL" dirty="0" smtClean="0"/>
          </a:p>
          <a:p>
            <a:r>
              <a:rPr lang="pl-PL" dirty="0" smtClean="0"/>
              <a:t> </a:t>
            </a:r>
          </a:p>
          <a:p>
            <a:endParaRPr lang="pl-PL" dirty="0"/>
          </a:p>
        </p:txBody>
      </p:sp>
      <p:pic>
        <p:nvPicPr>
          <p:cNvPr id="7" name="Symbol zastępczy zawartości 6" descr="seniorzy-2011-201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71612"/>
            <a:ext cx="9324528" cy="5386388"/>
          </a:xfrm>
        </p:spPr>
      </p:pic>
    </p:spTree>
  </p:cSld>
  <p:clrMapOvr>
    <a:masterClrMapping/>
  </p:clrMapOvr>
  <p:transition advTm="30000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                 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827584" y="260648"/>
            <a:ext cx="7560840" cy="1196752"/>
          </a:xfrm>
        </p:spPr>
        <p:txBody>
          <a:bodyPr>
            <a:normAutofit/>
          </a:bodyPr>
          <a:lstStyle/>
          <a:p>
            <a:r>
              <a:rPr lang="pl-PL" b="1" i="1" dirty="0" smtClean="0"/>
              <a:t>Drużyna seniorów PKS UNUM w rundzie wiosennej sezonu 2011/2012</a:t>
            </a:r>
            <a:endParaRPr lang="pl-PL" dirty="0" smtClean="0"/>
          </a:p>
          <a:p>
            <a:r>
              <a:rPr lang="pl-PL" b="1" i="1" dirty="0" smtClean="0"/>
              <a:t>w przeworskiej A Klasie przed meczem z LKS Kisielów.</a:t>
            </a:r>
            <a:endParaRPr lang="pl-PL" dirty="0" smtClean="0"/>
          </a:p>
          <a:p>
            <a:r>
              <a:rPr lang="pl-PL" dirty="0" smtClean="0"/>
              <a:t> </a:t>
            </a:r>
          </a:p>
          <a:p>
            <a:endParaRPr lang="pl-PL" dirty="0"/>
          </a:p>
        </p:txBody>
      </p:sp>
      <p:pic>
        <p:nvPicPr>
          <p:cNvPr id="7" name="Symbol zastępczy zawartości 6" descr="seniorzy-2011-2012-kisielow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9144000" cy="5373216"/>
          </a:xfrm>
        </p:spPr>
      </p:pic>
    </p:spTree>
  </p:cSld>
  <p:clrMapOvr>
    <a:masterClrMapping/>
  </p:clrMapOvr>
  <p:transition advTm="3000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                   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2"/>
          </p:nvPr>
        </p:nvSpPr>
        <p:spPr>
          <a:xfrm>
            <a:off x="395536" y="0"/>
            <a:ext cx="8748464" cy="1412776"/>
          </a:xfrm>
        </p:spPr>
        <p:txBody>
          <a:bodyPr>
            <a:normAutofit/>
          </a:bodyPr>
          <a:lstStyle/>
          <a:p>
            <a:r>
              <a:rPr lang="pl-PL" b="1" i="1" dirty="0" smtClean="0"/>
              <a:t>Drużyna seniorów PKS UNUM w rundzie wiosennej sezonu 2012/2013</a:t>
            </a:r>
            <a:endParaRPr lang="pl-PL" dirty="0" smtClean="0"/>
          </a:p>
          <a:p>
            <a:r>
              <a:rPr lang="pl-PL" b="1" i="1" dirty="0" smtClean="0"/>
              <a:t>w przeworskiej A Klasie przed meczem z Żurawiem Żurawiczki</a:t>
            </a:r>
            <a:endParaRPr lang="pl-PL" dirty="0" smtClean="0"/>
          </a:p>
          <a:p>
            <a:endParaRPr lang="pl-PL" dirty="0"/>
          </a:p>
        </p:txBody>
      </p:sp>
      <p:pic>
        <p:nvPicPr>
          <p:cNvPr id="7" name="Symbol zastępczy zawartości 6" descr="seniorzy-11-12-zuraw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9144001" cy="5445224"/>
          </a:xfrm>
        </p:spPr>
      </p:pic>
    </p:spTree>
  </p:cSld>
  <p:clrMapOvr>
    <a:masterClrMapping/>
  </p:clrMapOvr>
  <p:transition advTm="30000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128</TotalTime>
  <Words>164</Words>
  <Application>Microsoft Office PowerPoint</Application>
  <PresentationFormat>Pokaz na ekranie (4:3)</PresentationFormat>
  <Paragraphs>50</Paragraphs>
  <Slides>21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Metro</vt:lpstr>
      <vt:lpstr>UNUM BABICE</vt:lpstr>
      <vt:lpstr>Obecny Herb Klubu UNUM Babice</vt:lpstr>
      <vt:lpstr>Parafialny Klub Sportowy UNUM Babice </vt:lpstr>
      <vt:lpstr> Drużyna seniorów PKS UNUM w swoim inauguracyjnym sezonie 2004/2005 w przemyskiej B Klasie </vt:lpstr>
      <vt:lpstr>Własny Stadion</vt:lpstr>
      <vt:lpstr>                                                                           </vt:lpstr>
      <vt:lpstr>                                            </vt:lpstr>
      <vt:lpstr>                                 </vt:lpstr>
      <vt:lpstr>                                   </vt:lpstr>
      <vt:lpstr>                                  </vt:lpstr>
      <vt:lpstr>Najlepsi Strzelcy</vt:lpstr>
      <vt:lpstr>       Łukasz Pawłowski                             </vt:lpstr>
      <vt:lpstr>       Arkadiusz Pawłowski                                </vt:lpstr>
      <vt:lpstr>      Mateusz Pawłowski                                              </vt:lpstr>
      <vt:lpstr>Najlepiej Asystujacy </vt:lpstr>
      <vt:lpstr>Arkadiusz Pawłowski</vt:lpstr>
      <vt:lpstr>Marek Pawłowski</vt:lpstr>
      <vt:lpstr>Bartłomiej Staszkiewicz</vt:lpstr>
      <vt:lpstr>Najlepszy Bramkaż</vt:lpstr>
      <vt:lpstr>Jakub Gonet</vt:lpstr>
      <vt:lpstr>KONIEC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UNUM BABICE</dc:title>
  <dc:creator>Microsoft</dc:creator>
  <cp:lastModifiedBy>user</cp:lastModifiedBy>
  <cp:revision>16</cp:revision>
  <dcterms:created xsi:type="dcterms:W3CDTF">2019-04-29T09:46:12Z</dcterms:created>
  <dcterms:modified xsi:type="dcterms:W3CDTF">2019-05-05T17:18:00Z</dcterms:modified>
</cp:coreProperties>
</file>