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24" autoAdjust="0"/>
  </p:normalViewPr>
  <p:slideViewPr>
    <p:cSldViewPr>
      <p:cViewPr>
        <p:scale>
          <a:sx n="69" d="100"/>
          <a:sy n="69" d="100"/>
        </p:scale>
        <p:origin x="-2208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B8DBF-A410-44DE-9F5E-E5999BBFFAC5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08EC2-7E46-4196-A16F-D9A74E3B884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08EC2-7E46-4196-A16F-D9A74E3B8842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08EC2-7E46-4196-A16F-D9A74E3B8842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08EC2-7E46-4196-A16F-D9A74E3B8842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AA7A867-AB5B-42BB-BB7B-EFB4C900FE07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B73280-8D05-42AC-A1F4-1D1A5833C91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UNUM Babice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Autor: Hubert Wujek</a:t>
            </a:r>
            <a:endParaRPr lang="pl-PL" dirty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Najlepsi Strzelcy UNUM Babice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Łukasz Pawłowski</a:t>
            </a:r>
            <a:br>
              <a:rPr lang="pl-PL" b="1" dirty="0" smtClean="0"/>
            </a:br>
            <a:endParaRPr lang="pl-PL" dirty="0"/>
          </a:p>
        </p:txBody>
      </p:sp>
      <p:pic>
        <p:nvPicPr>
          <p:cNvPr id="9" name="Symbol zastępczy zawartości 8" descr="lukasz-pawlowski-388-528jpg.txt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80112" y="1628800"/>
            <a:ext cx="2880320" cy="4248472"/>
          </a:xfrm>
        </p:spPr>
      </p:pic>
      <p:sp>
        <p:nvSpPr>
          <p:cNvPr id="8" name="Symbol zastępczy tekstu 7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4548178" cy="4572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Pozycja na boisku: </a:t>
            </a:r>
            <a:endParaRPr lang="pl-PL" sz="2800" dirty="0" smtClean="0"/>
          </a:p>
          <a:p>
            <a:r>
              <a:rPr lang="pl-PL" sz="2800" b="1" dirty="0" smtClean="0"/>
              <a:t>Napastnik</a:t>
            </a:r>
          </a:p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Data urodzenia: </a:t>
            </a:r>
            <a:endParaRPr lang="pl-PL" sz="2800" dirty="0" smtClean="0"/>
          </a:p>
          <a:p>
            <a:r>
              <a:rPr lang="pl-PL" sz="2800" b="1" dirty="0" smtClean="0"/>
              <a:t>1992-01-24</a:t>
            </a:r>
            <a:endParaRPr lang="pl-PL" sz="2800" dirty="0"/>
          </a:p>
        </p:txBody>
      </p:sp>
    </p:spTree>
  </p:cSld>
  <p:clrMapOvr>
    <a:masterClrMapping/>
  </p:clrMapOvr>
  <p:transition advClick="0" advTm="30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Arkadiusz Pawłowski</a:t>
            </a:r>
            <a:br>
              <a:rPr lang="pl-PL" b="1" dirty="0" smtClean="0"/>
            </a:br>
            <a:endParaRPr lang="pl-PL" dirty="0"/>
          </a:p>
        </p:txBody>
      </p:sp>
      <p:pic>
        <p:nvPicPr>
          <p:cNvPr id="4" name="Symbol zastępczy zawartości 3" descr="arkadiusz-pawlowski-568-666jpg.txt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64088" y="1628800"/>
            <a:ext cx="2955430" cy="4680520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4548178" cy="4572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Pozycja na boisku: </a:t>
            </a:r>
            <a:endParaRPr lang="pl-PL" sz="2800" dirty="0" smtClean="0"/>
          </a:p>
          <a:p>
            <a:r>
              <a:rPr lang="pl-PL" sz="2800" b="1" dirty="0" smtClean="0"/>
              <a:t>Pomocnik</a:t>
            </a:r>
          </a:p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Data urodzenia: </a:t>
            </a:r>
            <a:endParaRPr lang="pl-PL" sz="2800" dirty="0" smtClean="0"/>
          </a:p>
          <a:p>
            <a:r>
              <a:rPr lang="pl-PL" sz="2800" b="1" dirty="0" smtClean="0"/>
              <a:t>2000-11-07</a:t>
            </a:r>
            <a:endParaRPr lang="pl-PL" sz="2800" dirty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Mateusz Pawłowski</a:t>
            </a:r>
            <a:br>
              <a:rPr lang="pl-PL" b="1" dirty="0" smtClean="0"/>
            </a:br>
            <a:endParaRPr lang="pl-PL" dirty="0"/>
          </a:p>
        </p:txBody>
      </p:sp>
      <p:pic>
        <p:nvPicPr>
          <p:cNvPr id="7" name="Symbol zastępczy zawartości 6" descr="mateusz-pawlowski-522-620jpg.txt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1628800"/>
            <a:ext cx="2808311" cy="4392488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4980226" cy="4572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Pozycja na boisku: </a:t>
            </a:r>
            <a:endParaRPr lang="pl-PL" sz="2800" dirty="0" smtClean="0"/>
          </a:p>
          <a:p>
            <a:r>
              <a:rPr lang="pl-PL" sz="2800" b="1" dirty="0" smtClean="0"/>
              <a:t>pomocnik/napastnik</a:t>
            </a:r>
          </a:p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Data urodzenia: </a:t>
            </a:r>
            <a:endParaRPr lang="pl-PL" sz="2800" dirty="0" smtClean="0"/>
          </a:p>
          <a:p>
            <a:r>
              <a:rPr lang="pl-PL" sz="2800" b="1" dirty="0" smtClean="0"/>
              <a:t>1992-01-24</a:t>
            </a:r>
            <a:endParaRPr lang="pl-PL" sz="2800" dirty="0" smtClean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Najlepsi Asystujący UNUM Babice</a:t>
            </a:r>
            <a:endParaRPr lang="pl-PL" dirty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Marek Pawłowski</a:t>
            </a:r>
            <a:br>
              <a:rPr lang="pl-PL" b="1" dirty="0" smtClean="0"/>
            </a:br>
            <a:endParaRPr lang="pl-PL" dirty="0"/>
          </a:p>
        </p:txBody>
      </p:sp>
      <p:pic>
        <p:nvPicPr>
          <p:cNvPr id="6" name="Symbol zastępczy zawartości 5" descr="marek-pawlowski-518-616jpg.txt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91880" y="1412776"/>
            <a:ext cx="2534394" cy="3312368"/>
          </a:xfrm>
        </p:spPr>
      </p:pic>
      <p:sp>
        <p:nvSpPr>
          <p:cNvPr id="8" name="Symbol zastępczy tekstu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sz="2800" dirty="0" smtClean="0"/>
              <a:t>Pozycja</a:t>
            </a:r>
            <a:r>
              <a:rPr lang="pl-PL" dirty="0" smtClean="0"/>
              <a:t> </a:t>
            </a:r>
            <a:r>
              <a:rPr lang="pl-PL" sz="2800" dirty="0" smtClean="0"/>
              <a:t>na boisku: </a:t>
            </a:r>
            <a:r>
              <a:rPr lang="pl-PL" sz="2800" b="1" dirty="0" smtClean="0"/>
              <a:t>pomocnik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Data urodzenia: </a:t>
            </a:r>
            <a:r>
              <a:rPr lang="pl-PL" sz="2800" b="1" dirty="0" smtClean="0"/>
              <a:t>1992-01-24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Bartłomiej Staszkiewicz</a:t>
            </a:r>
            <a:br>
              <a:rPr lang="pl-PL" b="1" dirty="0" smtClean="0"/>
            </a:br>
            <a:endParaRPr lang="pl-PL" dirty="0"/>
          </a:p>
        </p:txBody>
      </p:sp>
      <p:pic>
        <p:nvPicPr>
          <p:cNvPr id="5" name="Symbol zastępczy zawartości 4" descr="bartlomiej-staszkiewicz-534-632jpg.txt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412776"/>
            <a:ext cx="2664296" cy="360040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Pozycja na boisku: </a:t>
            </a:r>
            <a:r>
              <a:rPr lang="pl-PL" sz="2800" b="1" dirty="0" smtClean="0"/>
              <a:t>obrońca/pomocnik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Data urodzenia: </a:t>
            </a:r>
            <a:r>
              <a:rPr lang="pl-PL" sz="2800" b="1" dirty="0" smtClean="0"/>
              <a:t>1992-07-31</a:t>
            </a:r>
            <a:endParaRPr lang="pl-PL" sz="2800" dirty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Najdłuższy czas  gry</a:t>
            </a:r>
            <a:endParaRPr lang="pl-PL" dirty="0"/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Bartłomiej Staszkiewicz</a:t>
            </a:r>
            <a:br>
              <a:rPr lang="pl-PL" b="1" dirty="0" smtClean="0"/>
            </a:br>
            <a:endParaRPr lang="pl-PL" dirty="0"/>
          </a:p>
        </p:txBody>
      </p:sp>
      <p:pic>
        <p:nvPicPr>
          <p:cNvPr id="5" name="Symbol zastępczy zawartości 4" descr="bartlomiej-staszkiewicz-534-632jpg (1).txt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68144" y="1700808"/>
            <a:ext cx="2376264" cy="3500536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5340266" cy="4572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Pozycja na boisku: </a:t>
            </a:r>
            <a:endParaRPr lang="pl-PL" sz="2800" dirty="0" smtClean="0"/>
          </a:p>
          <a:p>
            <a:r>
              <a:rPr lang="pl-PL" sz="2800" b="1" dirty="0" smtClean="0"/>
              <a:t>obrońca/pomocnik</a:t>
            </a:r>
          </a:p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Data urodzenia: </a:t>
            </a:r>
            <a:endParaRPr lang="pl-PL" sz="2800" dirty="0" smtClean="0"/>
          </a:p>
          <a:p>
            <a:r>
              <a:rPr lang="pl-PL" sz="2800" b="1" dirty="0" smtClean="0"/>
              <a:t>1992-07-31</a:t>
            </a:r>
          </a:p>
          <a:p>
            <a:endParaRPr lang="pl-PL" sz="2800" b="1" dirty="0" smtClean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Arkadiusz Pawłowski</a:t>
            </a:r>
            <a:br>
              <a:rPr lang="pl-PL" b="1" dirty="0" smtClean="0"/>
            </a:br>
            <a:endParaRPr lang="pl-PL" dirty="0"/>
          </a:p>
        </p:txBody>
      </p:sp>
      <p:pic>
        <p:nvPicPr>
          <p:cNvPr id="5" name="Symbol zastępczy zawartości 4" descr="arkadiusz-pawlowski-568-666jpg (1).txt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68144" y="1844824"/>
            <a:ext cx="2894434" cy="352434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512" y="1700808"/>
            <a:ext cx="5472608" cy="45720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Pozycja na boisku: </a:t>
            </a:r>
            <a:endParaRPr lang="pl-PL" sz="2800" dirty="0" smtClean="0"/>
          </a:p>
          <a:p>
            <a:r>
              <a:rPr lang="pl-PL" sz="2800" b="1" dirty="0" smtClean="0"/>
              <a:t>Pomocnik</a:t>
            </a:r>
          </a:p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Data urodzenia: </a:t>
            </a:r>
            <a:endParaRPr lang="pl-PL" sz="2800" dirty="0" smtClean="0"/>
          </a:p>
          <a:p>
            <a:r>
              <a:rPr lang="pl-PL" sz="2800" b="1" dirty="0" smtClean="0"/>
              <a:t>2000-11-07</a:t>
            </a:r>
          </a:p>
          <a:p>
            <a:endParaRPr lang="pl-PL" sz="2800" b="1" dirty="0" smtClean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Herb klubu UNUM Babice</a:t>
            </a:r>
            <a:endParaRPr lang="pl-PL" dirty="0"/>
          </a:p>
        </p:txBody>
      </p:sp>
      <p:pic>
        <p:nvPicPr>
          <p:cNvPr id="4" name="Symbol zastępczy zawartości 3" descr="6f5v5z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11760" y="1501617"/>
            <a:ext cx="4293443" cy="5356383"/>
          </a:xfrm>
        </p:spPr>
      </p:pic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Seniorzy klubu UNUM Babice</a:t>
            </a:r>
            <a:endParaRPr lang="pl-PL" dirty="0"/>
          </a:p>
        </p:txBody>
      </p:sp>
      <p:pic>
        <p:nvPicPr>
          <p:cNvPr id="4" name="Symbol zastępczy zawartości 3" descr="76fcf746a88d32164de919152479729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484784"/>
            <a:ext cx="9144001" cy="5373216"/>
          </a:xfrm>
        </p:spPr>
      </p:pic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Narada UNUM Babice</a:t>
            </a:r>
            <a:endParaRPr lang="pl-PL" dirty="0"/>
          </a:p>
        </p:txBody>
      </p:sp>
      <p:pic>
        <p:nvPicPr>
          <p:cNvPr id="4" name="Symbol zastępczy zawartości 3" descr="e7277d5e6e5e92a76b7331458c8d1d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74825"/>
            <a:ext cx="9144000" cy="5483175"/>
          </a:xfrm>
        </p:spPr>
      </p:pic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219536"/>
          </a:xfrm>
        </p:spPr>
        <p:txBody>
          <a:bodyPr>
            <a:normAutofit/>
          </a:bodyPr>
          <a:lstStyle/>
          <a:p>
            <a:r>
              <a:rPr lang="pl-PL" b="0" dirty="0" smtClean="0"/>
              <a:t> </a:t>
            </a:r>
            <a:r>
              <a:rPr lang="pl-PL" dirty="0" smtClean="0"/>
              <a:t>UNUM Babice </a:t>
            </a:r>
            <a:endParaRPr lang="pl-PL" dirty="0"/>
          </a:p>
        </p:txBody>
      </p:sp>
      <p:pic>
        <p:nvPicPr>
          <p:cNvPr id="4" name="Symbol zastępczy zawartości 3" descr="952942bc2991fbc9e10414f3f74e3ecf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268760"/>
            <a:ext cx="9144000" cy="5589240"/>
          </a:xfrm>
        </p:spPr>
      </p:pic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Stadion UNUM Babice</a:t>
            </a:r>
            <a:endParaRPr lang="pl-PL" dirty="0"/>
          </a:p>
        </p:txBody>
      </p:sp>
      <p:pic>
        <p:nvPicPr>
          <p:cNvPr id="4" name="Symbol zastępczy zawartości 3" descr="stadion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</p:spPr>
      </p:pic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Wielka walka o </a:t>
            </a:r>
            <a:r>
              <a:rPr lang="pl-PL" dirty="0" err="1" smtClean="0"/>
              <a:t>piłke</a:t>
            </a:r>
            <a:endParaRPr lang="pl-PL" dirty="0"/>
          </a:p>
        </p:txBody>
      </p:sp>
      <p:pic>
        <p:nvPicPr>
          <p:cNvPr id="4" name="Symbol zastępczy zawartości 3" descr="55cec3b2a8ed7_o_fu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7"/>
            <a:ext cx="9144000" cy="5445224"/>
          </a:xfrm>
        </p:spPr>
      </p:pic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Radość po strzeleniu gola</a:t>
            </a:r>
            <a:endParaRPr lang="pl-PL" dirty="0"/>
          </a:p>
        </p:txBody>
      </p:sp>
      <p:pic>
        <p:nvPicPr>
          <p:cNvPr id="4" name="Symbol zastępczy zawartości 3" descr="pobran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</p:spPr>
      </p:pic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0"/>
            <a:ext cx="2523744" cy="836712"/>
          </a:xfrm>
        </p:spPr>
        <p:txBody>
          <a:bodyPr>
            <a:normAutofit/>
          </a:bodyPr>
          <a:lstStyle/>
          <a:p>
            <a:r>
              <a:rPr lang="pl-PL" dirty="0" smtClean="0"/>
              <a:t>Dawna drużyna UNUM Babce</a:t>
            </a:r>
            <a:endParaRPr lang="pl-PL" b="0" dirty="0"/>
          </a:p>
        </p:txBody>
      </p:sp>
      <p:pic>
        <p:nvPicPr>
          <p:cNvPr id="4" name="Symbol zastępczy zawartości 3" descr="seniorzy-2004-20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412776"/>
            <a:ext cx="6588224" cy="5445224"/>
          </a:xfrm>
        </p:spPr>
      </p:pic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1698982"/>
          </a:xfrm>
        </p:spPr>
        <p:txBody>
          <a:bodyPr/>
          <a:lstStyle/>
          <a:p>
            <a:pPr algn="ctr"/>
            <a:r>
              <a:rPr lang="pl-PL" b="1" i="1" dirty="0" smtClean="0"/>
              <a:t>Drużyna seniorów PKS UNUM w swoim inauguracyjnym sezonie 2004/2005 w przemyskiej B Klasie</a:t>
            </a:r>
            <a:endParaRPr lang="pl-PL" dirty="0" smtClean="0"/>
          </a:p>
          <a:p>
            <a:r>
              <a:rPr lang="pl-PL" dirty="0" smtClean="0"/>
              <a:t> </a:t>
            </a:r>
          </a:p>
          <a:p>
            <a:endParaRPr lang="pl-PL" dirty="0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127</TotalTime>
  <Words>102</Words>
  <Application>Microsoft Office PowerPoint</Application>
  <PresentationFormat>Pokaz na ekranie (4:3)</PresentationFormat>
  <Paragraphs>48</Paragraphs>
  <Slides>20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Moduł</vt:lpstr>
      <vt:lpstr>UNUM Babice</vt:lpstr>
      <vt:lpstr>Herb klubu UNUM Babice</vt:lpstr>
      <vt:lpstr>Seniorzy klubu UNUM Babice</vt:lpstr>
      <vt:lpstr>Narada UNUM Babice</vt:lpstr>
      <vt:lpstr> UNUM Babice </vt:lpstr>
      <vt:lpstr>Stadion UNUM Babice</vt:lpstr>
      <vt:lpstr>Wielka walka o piłke</vt:lpstr>
      <vt:lpstr>Radość po strzeleniu gola</vt:lpstr>
      <vt:lpstr>Dawna drużyna UNUM Babce</vt:lpstr>
      <vt:lpstr>Najlepsi Strzelcy UNUM Babice</vt:lpstr>
      <vt:lpstr>Łukasz Pawłowski </vt:lpstr>
      <vt:lpstr>Arkadiusz Pawłowski </vt:lpstr>
      <vt:lpstr>Mateusz Pawłowski </vt:lpstr>
      <vt:lpstr>Najlepsi Asystujący UNUM Babice</vt:lpstr>
      <vt:lpstr>Marek Pawłowski </vt:lpstr>
      <vt:lpstr>Bartłomiej Staszkiewicz </vt:lpstr>
      <vt:lpstr>Najdłuższy czas  gry</vt:lpstr>
      <vt:lpstr>Bartłomiej Staszkiewicz </vt:lpstr>
      <vt:lpstr>Arkadiusz Pawłowski 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UNUM Babice</dc:title>
  <dc:creator>Laptop02</dc:creator>
  <cp:lastModifiedBy>user</cp:lastModifiedBy>
  <cp:revision>15</cp:revision>
  <dcterms:created xsi:type="dcterms:W3CDTF">2019-04-29T09:46:22Z</dcterms:created>
  <dcterms:modified xsi:type="dcterms:W3CDTF">2019-05-05T17:15:55Z</dcterms:modified>
</cp:coreProperties>
</file>