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9" r:id="rId2"/>
    <p:sldId id="257" r:id="rId3"/>
    <p:sldId id="26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4F90A-44EF-4DE0-942C-7225CFB3777E}" type="datetimeFigureOut">
              <a:rPr lang="pl-PL" smtClean="0"/>
              <a:pPr/>
              <a:t>06.05.2019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D8DF7-A563-4596-9B8A-7EC0D933D0D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11</a:t>
            </a:r>
            <a:r>
              <a:rPr lang="pl-PL" baseline="0" dirty="0" smtClean="0"/>
              <a:t> bramek w sezonie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D8DF7-A563-4596-9B8A-7EC0D933D0DE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6</a:t>
            </a:r>
            <a:r>
              <a:rPr lang="pl-PL" baseline="0" dirty="0" smtClean="0"/>
              <a:t> asyst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D8DF7-A563-4596-9B8A-7EC0D933D0DE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D8DF7-A563-4596-9B8A-7EC0D933D0DE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Trenerem klubu piłkarskiego</a:t>
            </a:r>
            <a:r>
              <a:rPr lang="pl-PL" baseline="0" dirty="0" smtClean="0"/>
              <a:t> Unum jest Marek Pawłowski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D8DF7-A563-4596-9B8A-7EC0D933D0DE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Wszyscy dotychczasowi zawodnicy PKS UNUM Babice, którzy wystąpili w przynajmniej 100 meczach ligowych: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 na 4.08.2018r.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Maciej Chruścicki (ur. 1992r.) - 211 meczów ligowych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Jacek </a:t>
            </a:r>
            <a:r>
              <a:rPr lang="pl-PL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Karnas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(ur. 1983r.) - 201 meczów ligowych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 Mateusz Pawłowski (ur. 1992r.) - 152 mecze ligowe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 Marek Pawłowski (ur. 1992r.) - 150 meczów ligowych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 Stanisław </a:t>
            </a:r>
            <a:r>
              <a:rPr lang="pl-PL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Siuzdak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(ur. 1967r.) - 141 meczów ligowych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 Piotr Korytko (ur. 1988r.) - 131 meczów ligowych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 Ireneusz </a:t>
            </a:r>
            <a:r>
              <a:rPr lang="pl-PL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Ślączka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(ur. 1989r.) - 128 meczów ligowych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 Bartłomiej Staszkiewicz (ur. 1992r.) - 126 meczów ligowych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 Łukasz Banaś (ur. 1992r.) - 117 meczów ligowych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 Paweł Jureczko (ur. 1994r.) - 116 meczów ligowych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 Mateusz Chruścicki (ur. 1989r.) - 114 meczów ligowych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 Piotr Staszkiewicz (ur. 1995r.) - 103 mecze ligowe</a:t>
            </a:r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D8DF7-A563-4596-9B8A-7EC0D933D0DE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  <p:transition spd="slow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1D7C83-0E8B-4D5C-BA93-D9411F5CE439}" type="datetimeFigureOut">
              <a:rPr lang="pl-PL" smtClean="0"/>
              <a:pPr/>
              <a:t>06.05.2019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2D51B7-A23D-4ED2-91C8-8FDE4122542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10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44216"/>
          </a:xfrm>
        </p:spPr>
        <p:txBody>
          <a:bodyPr>
            <a:normAutofit/>
          </a:bodyPr>
          <a:lstStyle/>
          <a:p>
            <a:pPr algn="ctr"/>
            <a:r>
              <a:rPr lang="pl-PL" sz="9600" dirty="0" smtClean="0"/>
              <a:t>Unum babice 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Jakub Pizio</a:t>
            </a:r>
          </a:p>
        </p:txBody>
      </p:sp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pl-PL" b="1" i="1" dirty="0" smtClean="0"/>
              <a:t>Drużyna seniorów PKS UNUM w sezonie 2007/2008 w przemyskiej A Klasie</a:t>
            </a:r>
            <a:endParaRPr lang="pl-PL" dirty="0"/>
          </a:p>
        </p:txBody>
      </p:sp>
      <p:pic>
        <p:nvPicPr>
          <p:cNvPr id="21506" name="Picture 2" descr="http://s2.fbcdn.pl/8/clubs/46308/data/images/n/seniorzy-2007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7596336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47664" y="4725144"/>
            <a:ext cx="7596336" cy="648072"/>
          </a:xfrm>
        </p:spPr>
        <p:txBody>
          <a:bodyPr>
            <a:noAutofit/>
          </a:bodyPr>
          <a:lstStyle/>
          <a:p>
            <a:r>
              <a:rPr lang="pl-PL" sz="2000" b="1" i="1" dirty="0" smtClean="0"/>
              <a:t>Drużyna seniorów PKS UNUM przed inauguracyjnym meczem sezonu 2011/2012 w przeworskiej A Klasie z Wisłokiem Świętoniowa.</a:t>
            </a:r>
            <a:endParaRPr lang="pl-PL" sz="2000" dirty="0"/>
          </a:p>
        </p:txBody>
      </p:sp>
      <p:pic>
        <p:nvPicPr>
          <p:cNvPr id="22530" name="Picture 2" descr="http://s2.fbcdn.pl/8/clubs/46308/data/images/n/seniorzy-2011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7269124" cy="43924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1680" y="4725144"/>
            <a:ext cx="7223720" cy="720080"/>
          </a:xfrm>
        </p:spPr>
        <p:txBody>
          <a:bodyPr>
            <a:normAutofit fontScale="90000"/>
          </a:bodyPr>
          <a:lstStyle/>
          <a:p>
            <a:r>
              <a:rPr lang="pl-PL" sz="2000" b="1" i="1" dirty="0" smtClean="0"/>
              <a:t>Drużyna seniorów PKS UNUM w rundzie wiosennej sezonu 2011/2012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b="1" i="1" dirty="0" smtClean="0"/>
              <a:t>w przeworskiej A Klasie przed meczem z LKS Kisielów.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23554" name="Picture 2" descr="http://s2.fbcdn.pl/8/clubs/46308/data/images/n/seniorzy-2011-2012-kisie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7596336" cy="46265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47664" y="4653136"/>
            <a:ext cx="7596336" cy="936104"/>
          </a:xfrm>
        </p:spPr>
        <p:txBody>
          <a:bodyPr>
            <a:normAutofit fontScale="90000"/>
          </a:bodyPr>
          <a:lstStyle/>
          <a:p>
            <a:r>
              <a:rPr lang="pl-PL" sz="2200" b="1" i="1" dirty="0" smtClean="0"/>
              <a:t>Drużyna seniorów PKS UNUM w rundzie wiosennej sezonu 2012/2013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b="1" i="1" dirty="0" smtClean="0"/>
              <a:t>w przeworskiej A Klasie przed meczem z Żurawiem Żurawiczki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4578" name="Picture 2" descr="http://s2.fbcdn.pl/8/clubs/46308/data/images/n/seniorzy-11-12-zur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7596336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Najlepsi zawodnicy</a:t>
            </a:r>
            <a:endParaRPr lang="pl-PL" dirty="0"/>
          </a:p>
        </p:txBody>
      </p:sp>
      <p:pic>
        <p:nvPicPr>
          <p:cNvPr id="1026" name="Picture 2" descr="C:\Users\user\AppData\Local\Microsoft\Windows\INetCache\IE\A16CW8P4\soccer-306385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1048"/>
            <a:ext cx="3961702" cy="27855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pl-PL" dirty="0" smtClean="0"/>
              <a:t>Łukasz </a:t>
            </a:r>
            <a:r>
              <a:rPr lang="pl-PL" dirty="0" smtClean="0"/>
              <a:t>Pawłowski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148478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Pozycja na boisku: </a:t>
            </a:r>
            <a:r>
              <a:rPr lang="pl-PL" b="1" dirty="0"/>
              <a:t>napastnik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Data urodzenia: </a:t>
            </a:r>
            <a:r>
              <a:rPr lang="pl-PL" b="1" dirty="0"/>
              <a:t>1992-01-24</a:t>
            </a:r>
            <a:endParaRPr lang="pl-PL" dirty="0"/>
          </a:p>
        </p:txBody>
      </p:sp>
      <p:pic>
        <p:nvPicPr>
          <p:cNvPr id="25603" name="Picture 3" descr="C:\Users\Laptop03\Pictures\lukasz-pawlowski-388-528jpg.t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181" y="1556792"/>
            <a:ext cx="4525267" cy="4843188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0" y="2276872"/>
            <a:ext cx="2376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11</a:t>
            </a:r>
            <a:r>
              <a:rPr lang="pl-PL" sz="2000" baseline="0" dirty="0" smtClean="0"/>
              <a:t> bramek w sezonie</a:t>
            </a:r>
            <a:endParaRPr lang="pl-PL" sz="2000" dirty="0"/>
          </a:p>
        </p:txBody>
      </p:sp>
      <p:pic>
        <p:nvPicPr>
          <p:cNvPr id="2050" name="Picture 2" descr="C:\Users\user\AppData\Local\Microsoft\Windows\INetCache\IE\OBQ0MPBB\ball-2029754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345417"/>
            <a:ext cx="3456384" cy="35399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/>
          <a:lstStyle/>
          <a:p>
            <a:r>
              <a:rPr lang="pl-PL" dirty="0" smtClean="0"/>
              <a:t>Arkadiusz Pawłowski</a:t>
            </a:r>
            <a:endParaRPr lang="pl-PL" dirty="0"/>
          </a:p>
        </p:txBody>
      </p:sp>
      <p:pic>
        <p:nvPicPr>
          <p:cNvPr id="26626" name="Picture 2" descr="ka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3038450" cy="4487557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Pozycja na boisku: </a:t>
            </a:r>
            <a:r>
              <a:rPr lang="pl-PL" b="1" dirty="0"/>
              <a:t>pomocnik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Data urodzenia: </a:t>
            </a:r>
            <a:r>
              <a:rPr lang="pl-PL" b="1" dirty="0"/>
              <a:t>2000-11-07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2204864"/>
            <a:ext cx="196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3</a:t>
            </a:r>
            <a:r>
              <a:rPr lang="pl-PL" baseline="0" dirty="0" smtClean="0"/>
              <a:t> bramki w sezonie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79512" y="2492896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6</a:t>
            </a:r>
            <a:r>
              <a:rPr lang="pl-PL" baseline="0" dirty="0" smtClean="0"/>
              <a:t> asyst</a:t>
            </a:r>
            <a:endParaRPr lang="pl-PL" dirty="0"/>
          </a:p>
        </p:txBody>
      </p:sp>
      <p:pic>
        <p:nvPicPr>
          <p:cNvPr id="9" name="Picture 2" descr="C:\Users\user\AppData\Local\Microsoft\Windows\INetCache\IE\OBQ0MPBB\ball-2029754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345417"/>
            <a:ext cx="3456384" cy="35399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Mateusz Pawłowski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2132856"/>
            <a:ext cx="196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3</a:t>
            </a:r>
            <a:r>
              <a:rPr lang="pl-PL" baseline="0" dirty="0" smtClean="0"/>
              <a:t> bramki w sezonie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155679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Pozycja na boisku: </a:t>
            </a:r>
            <a:r>
              <a:rPr lang="pl-PL" b="1" dirty="0"/>
              <a:t>pomocnik/napastnik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Data urodzenia: </a:t>
            </a:r>
            <a:r>
              <a:rPr lang="pl-PL" b="1" dirty="0"/>
              <a:t>1992-01-24</a:t>
            </a:r>
            <a:endParaRPr lang="pl-PL" dirty="0"/>
          </a:p>
        </p:txBody>
      </p:sp>
      <p:pic>
        <p:nvPicPr>
          <p:cNvPr id="30722" name="Picture 2" descr="C:\Users\Laptop03\Pictures\mateusz-pawlowski-522-620jpg (1).t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038450" cy="4861520"/>
          </a:xfrm>
          <a:prstGeom prst="rect">
            <a:avLst/>
          </a:prstGeom>
          <a:noFill/>
        </p:spPr>
      </p:pic>
      <p:pic>
        <p:nvPicPr>
          <p:cNvPr id="6" name="Picture 2" descr="C:\Users\user\AppData\Local\Microsoft\Windows\INetCache\IE\OBQ0MPBB\ball-2029754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345417"/>
            <a:ext cx="3456384" cy="35399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Marek Pawłowski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Pozycja na boisku: </a:t>
            </a:r>
            <a:r>
              <a:rPr lang="pl-PL" b="1" dirty="0"/>
              <a:t>pomocnik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Data urodzenia: </a:t>
            </a:r>
            <a:r>
              <a:rPr lang="pl-PL" b="1" dirty="0"/>
              <a:t>1992-01-24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2060848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6 asyst</a:t>
            </a:r>
            <a:endParaRPr lang="pl-PL" dirty="0"/>
          </a:p>
        </p:txBody>
      </p:sp>
      <p:pic>
        <p:nvPicPr>
          <p:cNvPr id="31746" name="Picture 2" descr="C:\Users\Laptop03\Pictures\marek-pawlowski-518-616jpg.t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326482" cy="4032448"/>
          </a:xfrm>
          <a:prstGeom prst="rect">
            <a:avLst/>
          </a:prstGeom>
          <a:noFill/>
        </p:spPr>
      </p:pic>
      <p:pic>
        <p:nvPicPr>
          <p:cNvPr id="6" name="Picture 2" descr="C:\Users\user\AppData\Local\Microsoft\Windows\INetCache\IE\OBQ0MPBB\ball-2029754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345417"/>
            <a:ext cx="3456384" cy="35399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Bartłomiej Staszkiewicz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Pozycja na boisku: </a:t>
            </a:r>
            <a:r>
              <a:rPr lang="pl-PL" b="1" dirty="0"/>
              <a:t>obrońca/pomocnik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Data urodzenia: </a:t>
            </a:r>
            <a:r>
              <a:rPr lang="pl-PL" b="1" dirty="0"/>
              <a:t>1992-07-31</a:t>
            </a:r>
            <a:endParaRPr lang="pl-PL" dirty="0"/>
          </a:p>
        </p:txBody>
      </p:sp>
      <p:pic>
        <p:nvPicPr>
          <p:cNvPr id="32770" name="Picture 2" descr="C:\Users\Laptop03\Pictures\bartlomiej-staszkiewicz-534-632jpg.t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334594" cy="4392488"/>
          </a:xfrm>
          <a:prstGeom prst="rect">
            <a:avLst/>
          </a:prstGeom>
          <a:noFill/>
        </p:spPr>
      </p:pic>
      <p:pic>
        <p:nvPicPr>
          <p:cNvPr id="5" name="Picture 2" descr="C:\Users\user\AppData\Local\Microsoft\Windows\INetCache\IE\OBQ0MPBB\ball-2029754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345417"/>
            <a:ext cx="3456384" cy="35399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5100"/>
          </a:xfrm>
        </p:spPr>
        <p:txBody>
          <a:bodyPr>
            <a:noAutofit/>
          </a:bodyPr>
          <a:lstStyle/>
          <a:p>
            <a:r>
              <a:rPr lang="pl-PL" sz="4000" b="1" dirty="0"/>
              <a:t>Parafialny Klub Sportowy UNUM Babice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0" y="1412776"/>
            <a:ext cx="3563888" cy="5445224"/>
          </a:xfrm>
        </p:spPr>
        <p:txBody>
          <a:bodyPr>
            <a:noAutofit/>
          </a:bodyPr>
          <a:lstStyle/>
          <a:p>
            <a:r>
              <a:rPr lang="pl-PL" sz="2000" b="1" dirty="0"/>
              <a:t>Data powstania:</a:t>
            </a:r>
            <a:r>
              <a:rPr lang="pl-PL" sz="2000" dirty="0"/>
              <a:t> 19.07.2004</a:t>
            </a:r>
          </a:p>
          <a:p>
            <a:r>
              <a:rPr lang="pl-PL" sz="2000" b="1" dirty="0"/>
              <a:t>Barwy:</a:t>
            </a:r>
            <a:r>
              <a:rPr lang="pl-PL" sz="2000" dirty="0"/>
              <a:t> Żółto-Biało-Czerwone</a:t>
            </a:r>
          </a:p>
          <a:p>
            <a:r>
              <a:rPr lang="pl-PL" sz="2000" b="1" dirty="0"/>
              <a:t>Miejscowość:</a:t>
            </a:r>
            <a:r>
              <a:rPr lang="pl-PL" sz="2000" dirty="0"/>
              <a:t> Babice</a:t>
            </a:r>
          </a:p>
          <a:p>
            <a:r>
              <a:rPr lang="pl-PL" sz="2000" b="1" dirty="0"/>
              <a:t>Adres klubu:</a:t>
            </a:r>
            <a:r>
              <a:rPr lang="pl-PL" sz="2000" dirty="0"/>
              <a:t> Babice 54, </a:t>
            </a:r>
            <a:endParaRPr lang="pl-PL" sz="2000" dirty="0" smtClean="0"/>
          </a:p>
          <a:p>
            <a:r>
              <a:rPr lang="pl-PL" sz="2000" dirty="0" smtClean="0"/>
              <a:t>37-754 </a:t>
            </a:r>
            <a:r>
              <a:rPr lang="pl-PL" sz="2000" dirty="0"/>
              <a:t>Babice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Trener </a:t>
            </a:r>
            <a:r>
              <a:rPr lang="pl-PL" sz="2000" b="1" dirty="0"/>
              <a:t>drużyny seniorów UNUM:</a:t>
            </a:r>
            <a:r>
              <a:rPr lang="pl-PL" sz="2000" dirty="0"/>
              <a:t> Marek </a:t>
            </a:r>
            <a:r>
              <a:rPr lang="pl-PL" sz="2000" dirty="0" smtClean="0"/>
              <a:t>Pawłowski</a:t>
            </a:r>
            <a:r>
              <a:rPr lang="pl-PL" sz="2000" b="1" dirty="0"/>
              <a:t> </a:t>
            </a:r>
            <a:endParaRPr lang="pl-PL" sz="2000" b="1" dirty="0" smtClean="0"/>
          </a:p>
          <a:p>
            <a:r>
              <a:rPr lang="pl-PL" sz="2000" b="1" dirty="0" smtClean="0"/>
              <a:t>Trener </a:t>
            </a:r>
            <a:r>
              <a:rPr lang="pl-PL" sz="2000" b="1" dirty="0"/>
              <a:t>drużyny juniorów starszych UNUM:</a:t>
            </a:r>
            <a:r>
              <a:rPr lang="pl-PL" sz="2000" dirty="0"/>
              <a:t> Konrad Beń</a:t>
            </a:r>
          </a:p>
        </p:txBody>
      </p:sp>
      <p:pic>
        <p:nvPicPr>
          <p:cNvPr id="5" name="Symbol zastępczy zawartości 4" descr="pobrane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3706705" cy="4628770"/>
          </a:xfrm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Trener Marek Pawłowski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211960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dirty="0" smtClean="0"/>
              <a:t>Trenerem klubu piłkarskiego</a:t>
            </a:r>
            <a:r>
              <a:rPr lang="pl-PL" sz="3200" baseline="0" dirty="0" smtClean="0"/>
              <a:t> Unum jest Marek Pawłowski </a:t>
            </a:r>
            <a:endParaRPr lang="pl-PL" sz="3200" dirty="0"/>
          </a:p>
        </p:txBody>
      </p:sp>
      <p:pic>
        <p:nvPicPr>
          <p:cNvPr id="33794" name="Picture 2" descr="C:\Users\Laptop03\Pictures\marek-pawlowski-518-616jpg.t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3083439" cy="4293096"/>
          </a:xfrm>
          <a:prstGeom prst="rect">
            <a:avLst/>
          </a:prstGeom>
          <a:noFill/>
        </p:spPr>
      </p:pic>
      <p:pic>
        <p:nvPicPr>
          <p:cNvPr id="3075" name="Picture 3" descr="C:\Users\user\AppData\Local\Microsoft\Windows\INetCache\IE\L6QRFK0X\soccer-field-307443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59787">
            <a:off x="4804280" y="3796126"/>
            <a:ext cx="3528022" cy="22086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980728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Wszyscy dotychczasowi zawodnicy PKS UNUM Babice, którzy wystąpili w przynajmniej 100 meczach ligowych: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95536" y="170080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Stan </a:t>
            </a:r>
            <a:r>
              <a:rPr lang="pl-PL" sz="2400" b="1" dirty="0"/>
              <a:t>na 4.08.2018r.</a:t>
            </a:r>
            <a:endParaRPr lang="pl-PL" sz="2400" dirty="0"/>
          </a:p>
          <a:p>
            <a:r>
              <a:rPr lang="pl-PL" sz="2400" b="1" dirty="0"/>
              <a:t>1. Maciej Chruścicki (ur. 1992r.) - 211 meczów ligowych</a:t>
            </a:r>
            <a:endParaRPr lang="pl-PL" sz="2400" dirty="0"/>
          </a:p>
          <a:p>
            <a:r>
              <a:rPr lang="pl-PL" sz="2400" b="1" dirty="0"/>
              <a:t>2. Jacek </a:t>
            </a:r>
            <a:r>
              <a:rPr lang="pl-PL" sz="2400" b="1" dirty="0" err="1"/>
              <a:t>Karnas</a:t>
            </a:r>
            <a:r>
              <a:rPr lang="pl-PL" sz="2400" b="1" dirty="0"/>
              <a:t> (ur. 1983r.) - 201 meczów ligowych</a:t>
            </a:r>
            <a:endParaRPr lang="pl-PL" sz="2400" dirty="0"/>
          </a:p>
          <a:p>
            <a:r>
              <a:rPr lang="pl-PL" sz="2400" b="1" dirty="0"/>
              <a:t>3. Mateusz Pawłowski (ur. 1992r.) - 152 mecze ligowe</a:t>
            </a:r>
            <a:endParaRPr lang="pl-PL" sz="2400" dirty="0"/>
          </a:p>
          <a:p>
            <a:r>
              <a:rPr lang="pl-PL" sz="2400" b="1" dirty="0"/>
              <a:t>4. Marek Pawłowski (ur. 1992r.) - 150 meczów ligowych</a:t>
            </a:r>
            <a:endParaRPr lang="pl-PL" sz="2400" dirty="0"/>
          </a:p>
          <a:p>
            <a:r>
              <a:rPr lang="pl-PL" sz="2400" b="1" dirty="0"/>
              <a:t>5. Stanisław </a:t>
            </a:r>
            <a:r>
              <a:rPr lang="pl-PL" sz="2400" b="1" dirty="0" err="1"/>
              <a:t>Siuzdak</a:t>
            </a:r>
            <a:r>
              <a:rPr lang="pl-PL" sz="2400" b="1" dirty="0"/>
              <a:t> (ur. 1967r.) - 141 meczów ligowych</a:t>
            </a:r>
            <a:endParaRPr lang="pl-PL" sz="2400" dirty="0"/>
          </a:p>
          <a:p>
            <a:r>
              <a:rPr lang="pl-PL" sz="2400" b="1" dirty="0"/>
              <a:t>6. Piotr Korytko (ur. 1988r.) - 131 meczów ligowych</a:t>
            </a:r>
            <a:endParaRPr lang="pl-PL" sz="2400" dirty="0"/>
          </a:p>
          <a:p>
            <a:r>
              <a:rPr lang="pl-PL" sz="2400" b="1" dirty="0"/>
              <a:t>7. Ireneusz </a:t>
            </a:r>
            <a:r>
              <a:rPr lang="pl-PL" sz="2400" b="1" dirty="0" err="1"/>
              <a:t>Ślączka</a:t>
            </a:r>
            <a:r>
              <a:rPr lang="pl-PL" sz="2400" b="1" dirty="0"/>
              <a:t> (ur. 1989r.) - 128 meczów ligowych</a:t>
            </a:r>
            <a:endParaRPr lang="pl-PL" sz="2400" dirty="0"/>
          </a:p>
          <a:p>
            <a:r>
              <a:rPr lang="pl-PL" sz="2400" b="1" dirty="0"/>
              <a:t>8. Bartłomiej Staszkiewicz (ur. 1992r.) - 126 meczów ligowych</a:t>
            </a:r>
            <a:endParaRPr lang="pl-PL" sz="2400" dirty="0"/>
          </a:p>
          <a:p>
            <a:r>
              <a:rPr lang="pl-PL" sz="2400" b="1" dirty="0"/>
              <a:t>9. Łukasz Banaś (ur. 1992r.) - 117 meczów ligowych</a:t>
            </a:r>
            <a:endParaRPr lang="pl-PL" sz="2400" dirty="0"/>
          </a:p>
          <a:p>
            <a:r>
              <a:rPr lang="pl-PL" sz="2400" b="1" dirty="0"/>
              <a:t>10. Paweł Jureczko (ur. 1994r.) - 116 meczów ligowych</a:t>
            </a:r>
            <a:endParaRPr lang="pl-PL" sz="2400" dirty="0"/>
          </a:p>
          <a:p>
            <a:r>
              <a:rPr lang="pl-PL" sz="2400" b="1" dirty="0"/>
              <a:t>11. Mateusz Chruścicki (ur. 1989r.) - 114 meczów ligowych</a:t>
            </a:r>
            <a:endParaRPr lang="pl-PL" sz="2400" dirty="0"/>
          </a:p>
          <a:p>
            <a:r>
              <a:rPr lang="pl-PL" sz="2400" b="1" dirty="0"/>
              <a:t>12. Piotr Staszkiewicz (ur. 1995r.) - 103 mecze ligowe</a:t>
            </a:r>
            <a:endParaRPr lang="pl-PL" sz="2400" dirty="0"/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 za uwagę</a:t>
            </a:r>
            <a:endParaRPr lang="pl-PL" dirty="0"/>
          </a:p>
        </p:txBody>
      </p:sp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Zarząd </a:t>
            </a:r>
            <a:r>
              <a:rPr lang="pl-PL" sz="4000" b="1" dirty="0" smtClean="0"/>
              <a:t>k</a:t>
            </a:r>
            <a:r>
              <a:rPr lang="pl-PL" sz="4000" b="1" dirty="0" smtClean="0"/>
              <a:t>lubu </a:t>
            </a:r>
            <a:endParaRPr lang="pl-PL" sz="4000" dirty="0"/>
          </a:p>
        </p:txBody>
      </p:sp>
      <p:sp>
        <p:nvSpPr>
          <p:cNvPr id="3" name="Prostokąt 2"/>
          <p:cNvSpPr/>
          <p:nvPr/>
        </p:nvSpPr>
        <p:spPr>
          <a:xfrm>
            <a:off x="0" y="14847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PREZES</a:t>
            </a:r>
            <a:endParaRPr lang="pl-PL" sz="2400" dirty="0"/>
          </a:p>
          <a:p>
            <a:pPr algn="ctr"/>
            <a:r>
              <a:rPr lang="pl-PL" sz="2400" dirty="0"/>
              <a:t>Zdzisław Urban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22768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WICEPREZESI</a:t>
            </a:r>
            <a:endParaRPr lang="pl-PL" sz="2400" dirty="0"/>
          </a:p>
          <a:p>
            <a:pPr algn="ctr"/>
            <a:r>
              <a:rPr lang="pl-PL" sz="2400" dirty="0"/>
              <a:t>Zbigniew Korytko i </a:t>
            </a:r>
            <a:r>
              <a:rPr lang="pl-PL" sz="2400" dirty="0" smtClean="0"/>
              <a:t>Krzysztof </a:t>
            </a:r>
            <a:r>
              <a:rPr lang="pl-PL" sz="2400" dirty="0"/>
              <a:t>Wanat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31740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SKARBNIK</a:t>
            </a:r>
            <a:endParaRPr lang="pl-PL" sz="2400" dirty="0"/>
          </a:p>
          <a:p>
            <a:pPr algn="ctr"/>
            <a:r>
              <a:rPr lang="pl-PL" sz="2400" dirty="0"/>
              <a:t>Krzysztof Ślimak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40770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SEKRETARZ</a:t>
            </a:r>
            <a:endParaRPr lang="pl-PL" sz="2400" dirty="0"/>
          </a:p>
          <a:p>
            <a:pPr algn="ctr"/>
            <a:r>
              <a:rPr lang="pl-PL" sz="2400" dirty="0"/>
              <a:t>Renata Bury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49411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CZŁONKOWIE ZARZĄDU</a:t>
            </a:r>
            <a:endParaRPr lang="pl-PL" sz="2400" dirty="0"/>
          </a:p>
          <a:p>
            <a:pPr algn="ctr"/>
            <a:r>
              <a:rPr lang="pl-PL" sz="2400" dirty="0"/>
              <a:t>Roman Sapa i Marek Pawłowski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593467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KOMISJA REWIZYJNA</a:t>
            </a:r>
            <a:endParaRPr lang="pl-PL" sz="2400" dirty="0"/>
          </a:p>
          <a:p>
            <a:pPr algn="ctr"/>
            <a:r>
              <a:rPr lang="pl-PL" sz="2400" dirty="0"/>
              <a:t>Janusz Chruścicki, Stanisław Błoński, </a:t>
            </a:r>
            <a:r>
              <a:rPr lang="pl-PL" sz="2400" dirty="0" smtClean="0"/>
              <a:t>Andżelika </a:t>
            </a:r>
            <a:r>
              <a:rPr lang="pl-PL" sz="2400" dirty="0"/>
              <a:t>Sapa</a:t>
            </a:r>
          </a:p>
        </p:txBody>
      </p:sp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Stadion</a:t>
            </a: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251520" y="1772816"/>
            <a:ext cx="4896544" cy="2664296"/>
          </a:xfrm>
        </p:spPr>
        <p:txBody>
          <a:bodyPr>
            <a:normAutofit/>
          </a:bodyPr>
          <a:lstStyle/>
          <a:p>
            <a:r>
              <a:rPr lang="pl-PL" sz="2400" dirty="0"/>
              <a:t>Stadion oddany do użytku w sierpniu 2005 roku. Płyta boiska (zdrenowana) jest w całości ogrodzona siatką. W maju 2018 roku oddano do użytku trybunę z krzesełkami (205 miejsc)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3528" y="4653136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Pojemność:</a:t>
            </a:r>
            <a:r>
              <a:rPr lang="pl-PL" sz="2400" dirty="0"/>
              <a:t> 205 miejsc siedzących</a:t>
            </a:r>
          </a:p>
          <a:p>
            <a:r>
              <a:rPr lang="pl-PL" sz="2400" b="1" dirty="0"/>
              <a:t>Wymiary:</a:t>
            </a:r>
            <a:r>
              <a:rPr lang="pl-PL" sz="2400" dirty="0"/>
              <a:t> 95m x 61m</a:t>
            </a:r>
          </a:p>
          <a:p>
            <a:r>
              <a:rPr lang="pl-PL" sz="2400" b="1" dirty="0"/>
              <a:t>Oświetlenie:</a:t>
            </a:r>
            <a:r>
              <a:rPr lang="pl-PL" sz="2400" dirty="0"/>
              <a:t> zainstalowane, </a:t>
            </a:r>
            <a:endParaRPr lang="pl-PL" sz="2400" dirty="0" smtClean="0"/>
          </a:p>
          <a:p>
            <a:r>
              <a:rPr lang="pl-PL" sz="2400" dirty="0" smtClean="0"/>
              <a:t>6 </a:t>
            </a:r>
            <a:r>
              <a:rPr lang="pl-PL" sz="2400" dirty="0"/>
              <a:t>masztów z lampami</a:t>
            </a:r>
          </a:p>
          <a:p>
            <a:r>
              <a:rPr lang="pl-PL" sz="2400" b="1" dirty="0"/>
              <a:t>Opiekun obiektu:</a:t>
            </a:r>
            <a:r>
              <a:rPr lang="pl-PL" sz="2400" dirty="0"/>
              <a:t> Zenon Pawłowski</a:t>
            </a:r>
          </a:p>
        </p:txBody>
      </p:sp>
      <p:pic>
        <p:nvPicPr>
          <p:cNvPr id="14338" name="Picture 2" descr="http://s2.fbcdn.pl/8/clubs/46308/data/images/n/stad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141" y="1988840"/>
            <a:ext cx="2976329" cy="2232248"/>
          </a:xfrm>
          <a:prstGeom prst="rect">
            <a:avLst/>
          </a:prstGeom>
          <a:noFill/>
        </p:spPr>
      </p:pic>
      <p:pic>
        <p:nvPicPr>
          <p:cNvPr id="14340" name="Picture 4" descr="http://s2.fbcdn.pl/8/clubs/46308/data/images/n/stad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09120"/>
            <a:ext cx="2909622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Klubokawiarnia</a:t>
            </a:r>
            <a:endParaRPr lang="pl-PL" sz="40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251520" y="1628800"/>
            <a:ext cx="3491880" cy="4968552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Uroczyste otwarcie Klubokawiarni PKS UNUM Babice nastąpiło w sobotę 25 września 2010 roku o godzinie 14:00. Odwiedzający odnajdą w niej archiwalne zdjęcia z meczów, klubową kronikę, dyplomy i puchary, a także różne statystyki dotyczące historii rozgrywek klubowych.</a:t>
            </a:r>
            <a:endParaRPr lang="pl-PL" sz="2400" dirty="0"/>
          </a:p>
        </p:txBody>
      </p:sp>
      <p:pic>
        <p:nvPicPr>
          <p:cNvPr id="16386" name="Picture 2" descr="http://s2.fbcdn.pl/8/clubs/46308/data/images/n/klubokawiarni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94874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Historia</a:t>
            </a:r>
            <a:endParaRPr lang="pl-PL" sz="40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Parafialny Klub Sportowy UNUM Babice</a:t>
            </a:r>
            <a:r>
              <a:rPr lang="pl-PL" sz="2400" dirty="0" smtClean="0"/>
              <a:t> powstał </a:t>
            </a:r>
            <a:r>
              <a:rPr lang="pl-PL" sz="2400" b="1" dirty="0" smtClean="0"/>
              <a:t>19 lipca 2004 roku</a:t>
            </a:r>
            <a:r>
              <a:rPr lang="pl-PL" sz="2400" dirty="0" smtClean="0"/>
              <a:t> w głównej mierze z inicjatywy </a:t>
            </a:r>
            <a:r>
              <a:rPr lang="pl-PL" sz="2400" b="1" dirty="0" smtClean="0"/>
              <a:t>Proboszcza Parafii Babice - księdza Stanisława Siuzdaka</a:t>
            </a:r>
            <a:r>
              <a:rPr lang="pl-PL" sz="2400" dirty="0" smtClean="0"/>
              <a:t>. Przez pierwszy sezon drużyna seniorów rozgrywała swoje mecze na boisku</a:t>
            </a:r>
            <a:r>
              <a:rPr lang="pl-PL" sz="2400" b="1" dirty="0" smtClean="0"/>
              <a:t> w Krzywczy</a:t>
            </a:r>
            <a:r>
              <a:rPr lang="pl-PL" sz="2400" dirty="0" smtClean="0"/>
              <a:t>, ponieważ stadion w Babicach był w trakcie budowy. W swoim inauguracyjnym sezonie</a:t>
            </a:r>
            <a:r>
              <a:rPr lang="pl-PL" sz="2400" b="1" dirty="0" smtClean="0"/>
              <a:t>2004/2005</a:t>
            </a:r>
            <a:r>
              <a:rPr lang="pl-PL" sz="2400" dirty="0" smtClean="0"/>
              <a:t> piłkarze UNUM zajęli </a:t>
            </a:r>
            <a:r>
              <a:rPr lang="pl-PL" sz="2400" b="1" dirty="0" smtClean="0"/>
              <a:t>siódme miejsce</a:t>
            </a:r>
            <a:r>
              <a:rPr lang="pl-PL" sz="2400" dirty="0" smtClean="0"/>
              <a:t> w 12 zespołowej przemyskiej B Klasie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7410" name="Picture 2" descr="http://s2.fbcdn.pl/8/clubs/46308/data/images/n/seniorzy-2004-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976260"/>
            <a:ext cx="4330452" cy="25982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pl-PL" dirty="0" smtClean="0"/>
              <a:t>Początki Gry Seniorów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0" y="1556792"/>
            <a:ext cx="9144000" cy="5544616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W sierpniu 2005 roku</a:t>
            </a:r>
            <a:r>
              <a:rPr lang="pl-PL" sz="2400" dirty="0" smtClean="0"/>
              <a:t> do użytku oddano </a:t>
            </a:r>
            <a:r>
              <a:rPr lang="pl-PL" sz="2400" b="1" dirty="0" smtClean="0"/>
              <a:t>nowy stadion w Babicach</a:t>
            </a:r>
            <a:r>
              <a:rPr lang="pl-PL" sz="2400" dirty="0" smtClean="0"/>
              <a:t>, na którym UNUMiści zaczęli zmagania w sezonie 2005/2006. Ów sezon przyniósł wyczekiwany przez kibiców i piłkarzy </a:t>
            </a:r>
            <a:r>
              <a:rPr lang="pl-PL" sz="2400" b="1" dirty="0" smtClean="0"/>
              <a:t>awans do przemyskiej A Klasy</a:t>
            </a:r>
            <a:r>
              <a:rPr lang="pl-PL" sz="2400" dirty="0" smtClean="0"/>
              <a:t>. Przez kolejne</a:t>
            </a:r>
            <a:r>
              <a:rPr lang="pl-PL" sz="2400" b="1" dirty="0" smtClean="0"/>
              <a:t>trzy sezony</a:t>
            </a:r>
            <a:r>
              <a:rPr lang="pl-PL" sz="2400" dirty="0" smtClean="0"/>
              <a:t> piłkarze UNUM występowali na poziomie A Klasy, jednak nie była to gra na miarę oczekiwań kibiców, ponieważ w każdym roku powtarzał się ten sam scenariusz, a mianowicie walka o ligowy byt do ostatnich kolejek. W swoim </a:t>
            </a:r>
            <a:r>
              <a:rPr lang="pl-PL" sz="2400" b="1" dirty="0" smtClean="0"/>
              <a:t>trzecim sezonie</a:t>
            </a:r>
            <a:r>
              <a:rPr lang="pl-PL" sz="2400" dirty="0" smtClean="0"/>
              <a:t> w A Klasie (2008/2009) piłkarze babickiego klubu zajęli </a:t>
            </a:r>
            <a:r>
              <a:rPr lang="pl-PL" sz="2400" b="1" dirty="0" smtClean="0"/>
              <a:t>ostatnie miejsce</a:t>
            </a:r>
            <a:r>
              <a:rPr lang="pl-PL" sz="2400" dirty="0" smtClean="0"/>
              <a:t> w lidze, z dorobkiem 10 punktów zgromadzonych w 26 meczach i </a:t>
            </a:r>
            <a:r>
              <a:rPr lang="pl-PL" sz="2400" b="1" dirty="0" smtClean="0"/>
              <a:t>spadli do B Klasy</a:t>
            </a:r>
            <a:r>
              <a:rPr lang="pl-PL" sz="2400" dirty="0" smtClean="0"/>
              <a:t>. Zarząd klubu, przy aprobacie Okręgowego Związku Piłki Nożnej w Jarosławiu, zdecydował się jednak na dość odważny ruch, jakim było </a:t>
            </a:r>
            <a:r>
              <a:rPr lang="pl-PL" sz="2400" b="1" dirty="0" smtClean="0"/>
              <a:t>przeniesienie drużyny seniorów do przeworskiej B Klasy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pl-PL" dirty="0" smtClean="0"/>
              <a:t>Przełomowy Sezon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Premierowy sezon w nowym otoczeniu </a:t>
            </a:r>
            <a:r>
              <a:rPr lang="pl-PL" sz="2800" b="1" dirty="0" smtClean="0"/>
              <a:t>żółto-biało-czerwoni</a:t>
            </a:r>
            <a:r>
              <a:rPr lang="pl-PL" sz="2800" dirty="0" smtClean="0"/>
              <a:t> zakończyli na </a:t>
            </a:r>
            <a:r>
              <a:rPr lang="pl-PL" sz="2800" b="1" dirty="0" smtClean="0"/>
              <a:t>4 miejscu</a:t>
            </a:r>
            <a:r>
              <a:rPr lang="pl-PL" sz="2800" dirty="0" smtClean="0"/>
              <a:t>, a do awansu zabrakło niewiele, bo tylko dwóch punktów. </a:t>
            </a:r>
            <a:r>
              <a:rPr lang="pl-PL" sz="2800" b="1" dirty="0" smtClean="0"/>
              <a:t>Sezon 2010/2011</a:t>
            </a:r>
            <a:r>
              <a:rPr lang="pl-PL" sz="2800" dirty="0" smtClean="0"/>
              <a:t> okazał się przełomowym w historii klubu. Piłkarze zajęli</a:t>
            </a:r>
            <a:r>
              <a:rPr lang="pl-PL" sz="2800" b="1" dirty="0" smtClean="0"/>
              <a:t>pierwsze miejsce</a:t>
            </a:r>
            <a:r>
              <a:rPr lang="pl-PL" sz="2800" dirty="0" smtClean="0"/>
              <a:t> w tabeli i sięgnęli po awans do przeworskiej A Klasy.</a:t>
            </a:r>
            <a:endParaRPr lang="pl-PL" sz="2800" dirty="0"/>
          </a:p>
        </p:txBody>
      </p:sp>
      <p:pic>
        <p:nvPicPr>
          <p:cNvPr id="4098" name="Picture 2" descr="C:\Users\user\AppData\Local\Microsoft\Windows\INetCache\IE\6TZ2NOC5\the-ball-488715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3275856" cy="21839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Drużyna seniorów PKS UNUM w swoim inauguracyjnym sezonie 2004/2005 w przemyskiej B Klasie</a:t>
            </a:r>
            <a:endParaRPr lang="pl-PL" dirty="0"/>
          </a:p>
        </p:txBody>
      </p:sp>
      <p:pic>
        <p:nvPicPr>
          <p:cNvPr id="18434" name="Picture 2" descr="http://s2.fbcdn.pl/8/clubs/46308/data/images/n/seniorzy-2004-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7597180" cy="45583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</TotalTime>
  <Words>286</Words>
  <Application>Microsoft Office PowerPoint</Application>
  <PresentationFormat>Pokaz na ekranie (4:3)</PresentationFormat>
  <Paragraphs>99</Paragraphs>
  <Slides>22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Średni</vt:lpstr>
      <vt:lpstr>Unum babice </vt:lpstr>
      <vt:lpstr>Parafialny Klub Sportowy UNUM Babice</vt:lpstr>
      <vt:lpstr>Zarząd klubu </vt:lpstr>
      <vt:lpstr>Stadion</vt:lpstr>
      <vt:lpstr>Klubokawiarnia</vt:lpstr>
      <vt:lpstr>Historia</vt:lpstr>
      <vt:lpstr>Początki Gry Seniorów</vt:lpstr>
      <vt:lpstr>Przełomowy Sezon</vt:lpstr>
      <vt:lpstr>Drużyna seniorów PKS UNUM w swoim inauguracyjnym sezonie 2004/2005 w przemyskiej B Klasie</vt:lpstr>
      <vt:lpstr>Drużyna seniorów PKS UNUM w sezonie 2007/2008 w przemyskiej A Klasie</vt:lpstr>
      <vt:lpstr>Drużyna seniorów PKS UNUM przed inauguracyjnym meczem sezonu 2011/2012 w przeworskiej A Klasie z Wisłokiem Świętoniowa.</vt:lpstr>
      <vt:lpstr>Drużyna seniorów PKS UNUM w rundzie wiosennej sezonu 2011/2012 w przeworskiej A Klasie przed meczem z LKS Kisielów. </vt:lpstr>
      <vt:lpstr>Drużyna seniorów PKS UNUM w rundzie wiosennej sezonu 2012/2013 w przeworskiej A Klasie przed meczem z Żurawiem Żurawiczki </vt:lpstr>
      <vt:lpstr>Najlepsi zawodnicy</vt:lpstr>
      <vt:lpstr>Łukasz Pawłowski</vt:lpstr>
      <vt:lpstr>Arkadiusz Pawłowski</vt:lpstr>
      <vt:lpstr>Mateusz Pawłowski</vt:lpstr>
      <vt:lpstr>Marek Pawłowski</vt:lpstr>
      <vt:lpstr>Bartłomiej Staszkiewicz</vt:lpstr>
      <vt:lpstr>Trener Marek Pawłowski</vt:lpstr>
      <vt:lpstr>Wszyscy dotychczasowi zawodnicy PKS UNUM Babice, którzy wystąpili w przynajmniej 100 meczach ligowych:</vt:lpstr>
      <vt:lpstr>Dziękuje za uwagę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Parafialny Klub Sportowy UNUM Babice</dc:title>
  <dc:creator>Microsoft</dc:creator>
  <cp:lastModifiedBy>user</cp:lastModifiedBy>
  <cp:revision>12</cp:revision>
  <dcterms:created xsi:type="dcterms:W3CDTF">2019-05-06T10:34:12Z</dcterms:created>
  <dcterms:modified xsi:type="dcterms:W3CDTF">2019-05-06T19:49:31Z</dcterms:modified>
</cp:coreProperties>
</file>