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7" r:id="rId21"/>
    <p:sldId id="276" r:id="rId22"/>
    <p:sldId id="278" r:id="rId23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olny kształt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46EAD-9DD2-42EB-A04A-BAF386AC8049}" type="datetimeFigureOut">
              <a:rPr lang="pl-PL" smtClean="0"/>
              <a:pPr/>
              <a:t>05.05.2019</a:t>
            </a:fld>
            <a:endParaRPr lang="pl-PL" dirty="0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F511C-C05E-4600-AC4D-A9708F98E59C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Tm="16000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46EAD-9DD2-42EB-A04A-BAF386AC8049}" type="datetimeFigureOut">
              <a:rPr lang="pl-PL" smtClean="0"/>
              <a:pPr/>
              <a:t>05.05.2019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F511C-C05E-4600-AC4D-A9708F98E59C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  <p:transition advTm="16000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46EAD-9DD2-42EB-A04A-BAF386AC8049}" type="datetimeFigureOut">
              <a:rPr lang="pl-PL" smtClean="0"/>
              <a:pPr/>
              <a:t>05.05.2019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F511C-C05E-4600-AC4D-A9708F98E59C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  <p:transition advTm="16000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46EAD-9DD2-42EB-A04A-BAF386AC8049}" type="datetimeFigureOut">
              <a:rPr lang="pl-PL" smtClean="0"/>
              <a:pPr/>
              <a:t>05.05.2019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F511C-C05E-4600-AC4D-A9708F98E59C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  <p:transition advTm="16000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olny kształt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46EAD-9DD2-42EB-A04A-BAF386AC8049}" type="datetimeFigureOut">
              <a:rPr lang="pl-PL" smtClean="0"/>
              <a:pPr/>
              <a:t>05.05.2019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F511C-C05E-4600-AC4D-A9708F98E59C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Tm="16000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46EAD-9DD2-42EB-A04A-BAF386AC8049}" type="datetimeFigureOut">
              <a:rPr lang="pl-PL" smtClean="0"/>
              <a:pPr/>
              <a:t>05.05.2019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F511C-C05E-4600-AC4D-A9708F98E59C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  <p:transition advTm="16000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46EAD-9DD2-42EB-A04A-BAF386AC8049}" type="datetimeFigureOut">
              <a:rPr lang="pl-PL" smtClean="0"/>
              <a:pPr/>
              <a:t>05.05.2019</a:t>
            </a:fld>
            <a:endParaRPr lang="pl-PL" dirty="0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F511C-C05E-4600-AC4D-A9708F98E59C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  <p:transition advTm="16000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46EAD-9DD2-42EB-A04A-BAF386AC8049}" type="datetimeFigureOut">
              <a:rPr lang="pl-PL" smtClean="0"/>
              <a:pPr/>
              <a:t>05.05.2019</a:t>
            </a:fld>
            <a:endParaRPr lang="pl-PL" dirty="0"/>
          </a:p>
        </p:txBody>
      </p:sp>
      <p:sp>
        <p:nvSpPr>
          <p:cNvPr id="8" name="Symbol zastępczy numeru slajd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1F511C-C05E-4600-AC4D-A9708F98E59C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9" name="Symbol zastępczy stopki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 dirty="0"/>
          </a:p>
        </p:txBody>
      </p:sp>
    </p:spTree>
  </p:cSld>
  <p:clrMapOvr>
    <a:masterClrMapping/>
  </p:clrMapOvr>
  <p:transition advTm="16000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46EAD-9DD2-42EB-A04A-BAF386AC8049}" type="datetimeFigureOut">
              <a:rPr lang="pl-PL" smtClean="0"/>
              <a:pPr/>
              <a:t>05.05.2019</a:t>
            </a:fld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F511C-C05E-4600-AC4D-A9708F98E59C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  <p:transition advTm="16000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46EAD-9DD2-42EB-A04A-BAF386AC8049}" type="datetimeFigureOut">
              <a:rPr lang="pl-PL" smtClean="0"/>
              <a:pPr/>
              <a:t>05.05.2019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591F511C-C05E-4600-AC4D-A9708F98E59C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  <p:transition advTm="16000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dirty="0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A6D46EAD-9DD2-42EB-A04A-BAF386AC8049}" type="datetimeFigureOut">
              <a:rPr lang="pl-PL" smtClean="0"/>
              <a:pPr/>
              <a:t>05.05.2019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F511C-C05E-4600-AC4D-A9708F98E59C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  <p:transition advTm="16000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owolny kształt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Dowolny kształt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6D46EAD-9DD2-42EB-A04A-BAF386AC8049}" type="datetimeFigureOut">
              <a:rPr lang="pl-PL" smtClean="0"/>
              <a:pPr/>
              <a:t>05.05.2019</a:t>
            </a:fld>
            <a:endParaRPr lang="pl-PL" dirty="0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91F511C-C05E-4600-AC4D-A9708F98E59C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advTm="16000">
    <p:dissolve/>
  </p:transition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pksunum.futbolowo.pl/zawodnik,788,jakub-pasternak.html" TargetMode="External"/><Relationship Id="rId2" Type="http://schemas.openxmlformats.org/officeDocument/2006/relationships/hyperlink" Target="http://pksunum.futbolowo.pl/zawodnik,772,jakub-gonet.html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pksunum.futbolowo.pl/zawodnik,719,ireneusz-slaczka.html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pksunum.futbolowo.pl/zawodnik,781,janusz-borek.html" TargetMode="External"/><Relationship Id="rId7" Type="http://schemas.openxmlformats.org/officeDocument/2006/relationships/hyperlink" Target="http://pksunum.futbolowo.pl/zawodnik,766,filip-chruscicki.html" TargetMode="External"/><Relationship Id="rId2" Type="http://schemas.openxmlformats.org/officeDocument/2006/relationships/hyperlink" Target="http://pksunum.futbolowo.pl/zawodnik,776,jakub-sobol.html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pksunum.futbolowo.pl/zawodnik,744,piotr-staszkiewicz.html" TargetMode="External"/><Relationship Id="rId5" Type="http://schemas.openxmlformats.org/officeDocument/2006/relationships/hyperlink" Target="http://pksunum.futbolowo.pl/zawodnik,736,lukasz-banas.html" TargetMode="External"/><Relationship Id="rId4" Type="http://schemas.openxmlformats.org/officeDocument/2006/relationships/hyperlink" Target="http://pksunum.futbolowo.pl/zawodnik,725,maciej-chruscicki.html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pksunum.futbolowo.pl/zawodnik,787,milosz-opalka.html" TargetMode="External"/><Relationship Id="rId3" Type="http://schemas.openxmlformats.org/officeDocument/2006/relationships/hyperlink" Target="http://pksunum.futbolowo.pl/zawodnik,774,krystian-linda.html" TargetMode="External"/><Relationship Id="rId7" Type="http://schemas.openxmlformats.org/officeDocument/2006/relationships/hyperlink" Target="http://pksunum.futbolowo.pl/zawodnik,786,adrian-kurasz.html" TargetMode="External"/><Relationship Id="rId2" Type="http://schemas.openxmlformats.org/officeDocument/2006/relationships/hyperlink" Target="http://pksunum.futbolowo.pl/zawodnik,773,jakub-kurasz.html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pksunum.futbolowo.pl/zawodnik,783,kamil-sowa.html" TargetMode="External"/><Relationship Id="rId5" Type="http://schemas.openxmlformats.org/officeDocument/2006/relationships/hyperlink" Target="http://pksunum.futbolowo.pl/zawodnik,782,kamil-pasierb.html" TargetMode="External"/><Relationship Id="rId10" Type="http://schemas.openxmlformats.org/officeDocument/2006/relationships/hyperlink" Target="http://pksunum.futbolowo.pl/zawodnik,743,bartlomiej-staszkiewicz.html" TargetMode="External"/><Relationship Id="rId4" Type="http://schemas.openxmlformats.org/officeDocument/2006/relationships/hyperlink" Target="http://pksunum.futbolowo.pl/zawodnik,778,lukasz-pawlowski-ii.html" TargetMode="External"/><Relationship Id="rId9" Type="http://schemas.openxmlformats.org/officeDocument/2006/relationships/hyperlink" Target="http://pksunum.futbolowo.pl/zawodnik,790,piotr-perduta.html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pksunum.futbolowo.pl/zawodnik,727,marek-pawlowski.html" TargetMode="External"/><Relationship Id="rId2" Type="http://schemas.openxmlformats.org/officeDocument/2006/relationships/hyperlink" Target="http://pksunum.futbolowo.pl/zawodnik,777,arkadiusz-pawlowski.html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pksunum.futbolowo.pl/zawodnik,761,jakub-slimak.html" TargetMode="External"/><Relationship Id="rId5" Type="http://schemas.openxmlformats.org/officeDocument/2006/relationships/hyperlink" Target="http://pksunum.futbolowo.pl/zawodnik,747,jakub-urban.html" TargetMode="External"/><Relationship Id="rId4" Type="http://schemas.openxmlformats.org/officeDocument/2006/relationships/hyperlink" Target="http://pksunum.futbolowo.pl/zawodnik,739,pawel-jureczko.html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pksunum.futbolowo.pl/zawodnik,731,mateusz-pawlowski.html" TargetMode="External"/><Relationship Id="rId2" Type="http://schemas.openxmlformats.org/officeDocument/2006/relationships/hyperlink" Target="http://pksunum.futbolowo.pl/zawodnik,789,fabian-popowniak.html" TargetMode="Externa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pksunum.futbolowo.pl/zawodnik,760,damian-sebzda.html" TargetMode="External"/><Relationship Id="rId2" Type="http://schemas.openxmlformats.org/officeDocument/2006/relationships/hyperlink" Target="http://pksunum.futbolowo.pl/zawodnik,737,lukasz-pawlowski.html" TargetMode="Externa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pksunum.futbolowo.pl/zawodnik,718,marek-pawlowski.html" TargetMode="Externa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pksunum.futbolowo.pl/zawodnik,764,janusz-chruscicki.html" TargetMode="Externa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PKS  UNUM BABICE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Autor: Kamila Bal</a:t>
            </a:r>
            <a:endParaRPr lang="pl-PL" dirty="0"/>
          </a:p>
        </p:txBody>
      </p:sp>
    </p:spTree>
  </p:cSld>
  <p:clrMapOvr>
    <a:masterClrMapping/>
  </p:clrMapOvr>
  <p:transition advTm="16000"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99592" y="1340768"/>
            <a:ext cx="7848872" cy="5517232"/>
          </a:xfrm>
        </p:spPr>
        <p:txBody>
          <a:bodyPr>
            <a:noAutofit/>
          </a:bodyPr>
          <a:lstStyle/>
          <a:p>
            <a:r>
              <a:rPr lang="pl-PL" sz="5400" i="1" dirty="0" smtClean="0">
                <a:solidFill>
                  <a:schemeClr val="tx1"/>
                </a:solidFill>
                <a:effectLst/>
              </a:rPr>
              <a:t>1</a:t>
            </a:r>
            <a:r>
              <a:rPr lang="pl-PL" sz="5400" i="1" dirty="0" smtClean="0">
                <a:solidFill>
                  <a:schemeClr val="tx1"/>
                </a:solidFill>
                <a:effectLst/>
              </a:rPr>
              <a:t>. </a:t>
            </a:r>
            <a:r>
              <a:rPr lang="pl-PL" sz="5400" i="1" dirty="0" smtClean="0">
                <a:solidFill>
                  <a:schemeClr val="tx1"/>
                </a:solidFill>
                <a:effectLst/>
                <a:hlinkClick r:id="rId2"/>
              </a:rPr>
              <a:t>Jakub </a:t>
            </a:r>
            <a:r>
              <a:rPr lang="pl-PL" sz="5400" i="1" dirty="0" smtClean="0">
                <a:solidFill>
                  <a:schemeClr val="tx1"/>
                </a:solidFill>
                <a:effectLst/>
                <a:hlinkClick r:id="rId2"/>
              </a:rPr>
              <a:t>Gonet</a:t>
            </a:r>
            <a:r>
              <a:rPr lang="pl-PL" sz="5400" i="1" dirty="0" smtClean="0">
                <a:solidFill>
                  <a:schemeClr val="tx1"/>
                </a:solidFill>
                <a:effectLst/>
              </a:rPr>
              <a:t/>
            </a:r>
            <a:br>
              <a:rPr lang="pl-PL" sz="5400" i="1" dirty="0" smtClean="0">
                <a:solidFill>
                  <a:schemeClr val="tx1"/>
                </a:solidFill>
                <a:effectLst/>
              </a:rPr>
            </a:br>
            <a:r>
              <a:rPr lang="pl-PL" sz="5400" i="1" dirty="0" smtClean="0">
                <a:solidFill>
                  <a:schemeClr val="tx1"/>
                </a:solidFill>
                <a:effectLst/>
              </a:rPr>
              <a:t>2</a:t>
            </a:r>
            <a:r>
              <a:rPr lang="pl-PL" sz="5400" i="1" dirty="0" smtClean="0">
                <a:solidFill>
                  <a:schemeClr val="tx1"/>
                </a:solidFill>
                <a:effectLst/>
              </a:rPr>
              <a:t>. </a:t>
            </a:r>
            <a:r>
              <a:rPr lang="pl-PL" sz="5400" i="1" dirty="0" smtClean="0">
                <a:solidFill>
                  <a:schemeClr val="tx1"/>
                </a:solidFill>
                <a:effectLst/>
                <a:hlinkClick r:id="rId3"/>
              </a:rPr>
              <a:t>Jakub </a:t>
            </a:r>
            <a:r>
              <a:rPr lang="pl-PL" sz="5400" i="1" dirty="0" smtClean="0">
                <a:solidFill>
                  <a:schemeClr val="tx1"/>
                </a:solidFill>
                <a:effectLst/>
                <a:hlinkClick r:id="rId3"/>
              </a:rPr>
              <a:t>Pasternak</a:t>
            </a:r>
            <a:r>
              <a:rPr lang="pl-PL" sz="5400" i="1" dirty="0" smtClean="0">
                <a:solidFill>
                  <a:schemeClr val="tx1"/>
                </a:solidFill>
                <a:effectLst/>
              </a:rPr>
              <a:t/>
            </a:r>
            <a:br>
              <a:rPr lang="pl-PL" sz="5400" i="1" dirty="0" smtClean="0">
                <a:solidFill>
                  <a:schemeClr val="tx1"/>
                </a:solidFill>
                <a:effectLst/>
              </a:rPr>
            </a:br>
            <a:r>
              <a:rPr lang="pl-PL" sz="5400" i="1" dirty="0" smtClean="0">
                <a:solidFill>
                  <a:schemeClr val="tx1"/>
                </a:solidFill>
                <a:effectLst/>
              </a:rPr>
              <a:t>3</a:t>
            </a:r>
            <a:r>
              <a:rPr lang="pl-PL" sz="5400" i="1" dirty="0" smtClean="0">
                <a:solidFill>
                  <a:schemeClr val="tx1"/>
                </a:solidFill>
                <a:effectLst/>
              </a:rPr>
              <a:t>. </a:t>
            </a:r>
            <a:r>
              <a:rPr lang="pl-PL" sz="5400" i="1" dirty="0" smtClean="0">
                <a:solidFill>
                  <a:schemeClr val="tx1"/>
                </a:solidFill>
                <a:effectLst/>
                <a:hlinkClick r:id="rId4"/>
              </a:rPr>
              <a:t>Ireneusz </a:t>
            </a:r>
            <a:r>
              <a:rPr lang="pl-PL" sz="5400" i="1" dirty="0" smtClean="0">
                <a:solidFill>
                  <a:schemeClr val="tx1"/>
                </a:solidFill>
                <a:effectLst/>
                <a:hlinkClick r:id="rId4"/>
              </a:rPr>
              <a:t>Ślączka</a:t>
            </a:r>
            <a:r>
              <a:rPr lang="pl-PL" sz="7200" i="1" dirty="0" smtClean="0">
                <a:solidFill>
                  <a:schemeClr val="tx1"/>
                </a:solidFill>
                <a:effectLst/>
              </a:rPr>
              <a:t/>
            </a:r>
            <a:br>
              <a:rPr lang="pl-PL" sz="7200" i="1" dirty="0" smtClean="0">
                <a:solidFill>
                  <a:schemeClr val="tx1"/>
                </a:solidFill>
                <a:effectLst/>
              </a:rPr>
            </a:br>
            <a:endParaRPr lang="pl-PL" sz="7200" i="1" dirty="0">
              <a:solidFill>
                <a:schemeClr val="tx1"/>
              </a:solidFill>
            </a:endParaRP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187624" y="188640"/>
            <a:ext cx="6629400" cy="1066688"/>
          </a:xfrm>
        </p:spPr>
        <p:txBody>
          <a:bodyPr>
            <a:normAutofit/>
          </a:bodyPr>
          <a:lstStyle/>
          <a:p>
            <a:r>
              <a:rPr lang="pl-PL" sz="6600" dirty="0" smtClean="0"/>
              <a:t>BRAMKARZE</a:t>
            </a:r>
            <a:endParaRPr lang="pl-PL" sz="6600" dirty="0"/>
          </a:p>
        </p:txBody>
      </p:sp>
    </p:spTree>
  </p:cSld>
  <p:clrMapOvr>
    <a:masterClrMapping/>
  </p:clrMapOvr>
  <p:transition advTm="16000"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1520" y="1412776"/>
            <a:ext cx="8496944" cy="5112567"/>
          </a:xfrm>
        </p:spPr>
        <p:txBody>
          <a:bodyPr>
            <a:normAutofit/>
          </a:bodyPr>
          <a:lstStyle/>
          <a:p>
            <a:r>
              <a:rPr lang="pl-PL" dirty="0" smtClean="0">
                <a:hlinkClick r:id="rId2"/>
              </a:rPr>
              <a:t/>
            </a:r>
            <a:br>
              <a:rPr lang="pl-PL" dirty="0" smtClean="0">
                <a:hlinkClick r:id="rId2"/>
              </a:rPr>
            </a:br>
            <a:r>
              <a:rPr lang="pl-PL" dirty="0" smtClean="0">
                <a:hlinkClick r:id="rId2"/>
              </a:rPr>
              <a:t>1</a:t>
            </a:r>
            <a:r>
              <a:rPr lang="pl-PL" dirty="0" smtClean="0">
                <a:hlinkClick r:id="rId2"/>
              </a:rPr>
              <a:t>. Jakub </a:t>
            </a:r>
            <a:r>
              <a:rPr lang="pl-PL" dirty="0" smtClean="0">
                <a:hlinkClick r:id="rId2"/>
              </a:rPr>
              <a:t>Sobol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2.</a:t>
            </a:r>
            <a:r>
              <a:rPr lang="pl-PL" dirty="0" smtClean="0">
                <a:hlinkClick r:id="rId3"/>
              </a:rPr>
              <a:t>JanuszBorek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3.</a:t>
            </a:r>
            <a:r>
              <a:rPr lang="pl-PL" dirty="0" smtClean="0">
                <a:hlinkClick r:id="rId4"/>
              </a:rPr>
              <a:t>MaciejChruścicki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4.</a:t>
            </a:r>
            <a:r>
              <a:rPr lang="pl-PL" dirty="0" smtClean="0">
                <a:hlinkClick r:id="rId5"/>
              </a:rPr>
              <a:t>Łukasz Banaś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5.</a:t>
            </a:r>
            <a:r>
              <a:rPr lang="pl-PL" dirty="0" smtClean="0">
                <a:hlinkClick r:id="rId6"/>
              </a:rPr>
              <a:t>Piotr  Staszkiewicz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6.</a:t>
            </a:r>
            <a:r>
              <a:rPr lang="pl-PL" dirty="0" smtClean="0">
                <a:hlinkClick r:id="rId7"/>
              </a:rPr>
              <a:t>Filip Chruścicki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99592" y="188640"/>
            <a:ext cx="6629400" cy="1066688"/>
          </a:xfrm>
        </p:spPr>
        <p:txBody>
          <a:bodyPr>
            <a:normAutofit/>
          </a:bodyPr>
          <a:lstStyle/>
          <a:p>
            <a:pPr algn="ctr"/>
            <a:r>
              <a:rPr lang="pl-PL" sz="4800" dirty="0" smtClean="0"/>
              <a:t>OBROŃCA</a:t>
            </a:r>
            <a:endParaRPr lang="pl-PL" sz="4800" dirty="0"/>
          </a:p>
        </p:txBody>
      </p:sp>
    </p:spTree>
  </p:cSld>
  <p:clrMapOvr>
    <a:masterClrMapping/>
  </p:clrMapOvr>
  <p:transition advTm="16000">
    <p:dissolv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1196752"/>
            <a:ext cx="8062664" cy="5472607"/>
          </a:xfrm>
        </p:spPr>
        <p:txBody>
          <a:bodyPr>
            <a:normAutofit fontScale="90000"/>
          </a:bodyPr>
          <a:lstStyle/>
          <a:p>
            <a:r>
              <a:rPr lang="pl-PL" dirty="0" smtClean="0">
                <a:hlinkClick r:id="rId2"/>
              </a:rPr>
              <a:t>1.Jakub Kurasz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2.</a:t>
            </a:r>
            <a:r>
              <a:rPr lang="pl-PL" dirty="0" smtClean="0">
                <a:hlinkClick r:id="rId3"/>
              </a:rPr>
              <a:t>KrystianLinda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3.</a:t>
            </a:r>
            <a:r>
              <a:rPr lang="pl-PL" dirty="0" smtClean="0">
                <a:hlinkClick r:id="rId4"/>
              </a:rPr>
              <a:t>Łukasz Pawłowski II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4.</a:t>
            </a:r>
            <a:r>
              <a:rPr lang="pl-PL" dirty="0" smtClean="0">
                <a:hlinkClick r:id="rId5"/>
              </a:rPr>
              <a:t>Kamil Pasierb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5.</a:t>
            </a:r>
            <a:r>
              <a:rPr lang="pl-PL" dirty="0" smtClean="0">
                <a:hlinkClick r:id="rId6"/>
              </a:rPr>
              <a:t>Kamil Sowa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6.</a:t>
            </a:r>
            <a:r>
              <a:rPr lang="pl-PL" dirty="0" smtClean="0">
                <a:hlinkClick r:id="rId7"/>
              </a:rPr>
              <a:t>Adrian Kurasz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7.</a:t>
            </a:r>
            <a:r>
              <a:rPr lang="pl-PL" dirty="0" smtClean="0">
                <a:hlinkClick r:id="rId8"/>
              </a:rPr>
              <a:t>Miłosz Opałka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8.</a:t>
            </a:r>
            <a:r>
              <a:rPr lang="pl-PL" dirty="0" smtClean="0">
                <a:hlinkClick r:id="rId9"/>
              </a:rPr>
              <a:t>Piotr Perduta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9.</a:t>
            </a:r>
            <a:r>
              <a:rPr lang="pl-PL" dirty="0" smtClean="0">
                <a:hlinkClick r:id="rId10"/>
              </a:rPr>
              <a:t>Bartłomiej Staszkiewicz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547664" y="0"/>
            <a:ext cx="6629400" cy="1066688"/>
          </a:xfrm>
        </p:spPr>
        <p:txBody>
          <a:bodyPr>
            <a:normAutofit/>
          </a:bodyPr>
          <a:lstStyle/>
          <a:p>
            <a:r>
              <a:rPr lang="pl-PL" sz="4000" dirty="0" smtClean="0"/>
              <a:t>OBROŃCY/POMOCNICY</a:t>
            </a:r>
            <a:endParaRPr lang="pl-PL" sz="4000" dirty="0"/>
          </a:p>
        </p:txBody>
      </p:sp>
    </p:spTree>
  </p:cSld>
  <p:clrMapOvr>
    <a:masterClrMapping/>
  </p:clrMapOvr>
  <p:transition advTm="16000">
    <p:dissolv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1340768"/>
            <a:ext cx="8352928" cy="5112568"/>
          </a:xfrm>
        </p:spPr>
        <p:txBody>
          <a:bodyPr>
            <a:normAutofit/>
          </a:bodyPr>
          <a:lstStyle/>
          <a:p>
            <a:r>
              <a:rPr lang="pl-PL" dirty="0" smtClean="0"/>
              <a:t>1.</a:t>
            </a:r>
            <a:r>
              <a:rPr lang="pl-PL" dirty="0" smtClean="0">
                <a:hlinkClick r:id="rId2"/>
              </a:rPr>
              <a:t>Arkadiusz Pawłowski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2.</a:t>
            </a:r>
            <a:r>
              <a:rPr lang="pl-PL" dirty="0" smtClean="0">
                <a:hlinkClick r:id="rId3"/>
              </a:rPr>
              <a:t>Marek Pawłowski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3.</a:t>
            </a:r>
            <a:r>
              <a:rPr lang="pl-PL" dirty="0" smtClean="0">
                <a:hlinkClick r:id="rId4"/>
              </a:rPr>
              <a:t>Paweł Jureczko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4.</a:t>
            </a:r>
            <a:r>
              <a:rPr lang="pl-PL" dirty="0" smtClean="0">
                <a:hlinkClick r:id="rId5"/>
              </a:rPr>
              <a:t>Jakub Urban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5.</a:t>
            </a:r>
            <a:r>
              <a:rPr lang="pl-PL" dirty="0" smtClean="0">
                <a:hlinkClick r:id="rId6"/>
              </a:rPr>
              <a:t>Jakub Ślimak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259632" y="0"/>
            <a:ext cx="6629400" cy="1066688"/>
          </a:xfrm>
        </p:spPr>
        <p:txBody>
          <a:bodyPr>
            <a:normAutofit/>
          </a:bodyPr>
          <a:lstStyle/>
          <a:p>
            <a:pPr algn="ctr"/>
            <a:r>
              <a:rPr lang="pl-PL" sz="5400" dirty="0" smtClean="0"/>
              <a:t>POMOCNICY</a:t>
            </a:r>
            <a:endParaRPr lang="pl-PL" sz="5400" dirty="0"/>
          </a:p>
        </p:txBody>
      </p:sp>
    </p:spTree>
  </p:cSld>
  <p:clrMapOvr>
    <a:masterClrMapping/>
  </p:clrMapOvr>
  <p:transition advTm="16000">
    <p:dissolv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1340768"/>
            <a:ext cx="7630616" cy="4968551"/>
          </a:xfrm>
        </p:spPr>
        <p:txBody>
          <a:bodyPr/>
          <a:lstStyle/>
          <a:p>
            <a:r>
              <a:rPr lang="pl-PL" sz="6000" dirty="0" smtClean="0"/>
              <a:t>1.</a:t>
            </a:r>
            <a:r>
              <a:rPr lang="pl-PL" sz="6000" dirty="0" smtClean="0">
                <a:hlinkClick r:id="rId2"/>
              </a:rPr>
              <a:t>Fabian Popowniak</a:t>
            </a:r>
            <a:r>
              <a:rPr lang="pl-PL" sz="6000" dirty="0" smtClean="0"/>
              <a:t/>
            </a:r>
            <a:br>
              <a:rPr lang="pl-PL" sz="6000" dirty="0" smtClean="0"/>
            </a:br>
            <a:r>
              <a:rPr lang="pl-PL" sz="6000" dirty="0" smtClean="0"/>
              <a:t>2.</a:t>
            </a:r>
            <a:r>
              <a:rPr lang="pl-PL" sz="6000" dirty="0" smtClean="0">
                <a:hlinkClick r:id="rId3"/>
              </a:rPr>
              <a:t>Mateusz Pawłowski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259632" y="0"/>
            <a:ext cx="6629400" cy="1066688"/>
          </a:xfrm>
        </p:spPr>
        <p:txBody>
          <a:bodyPr>
            <a:normAutofit/>
          </a:bodyPr>
          <a:lstStyle/>
          <a:p>
            <a:pPr algn="ctr"/>
            <a:r>
              <a:rPr lang="pl-PL" sz="4000" dirty="0" smtClean="0"/>
              <a:t>POMOCNICY/NAPASTNICY</a:t>
            </a:r>
            <a:endParaRPr lang="pl-PL" sz="4000" dirty="0"/>
          </a:p>
        </p:txBody>
      </p:sp>
    </p:spTree>
  </p:cSld>
  <p:clrMapOvr>
    <a:masterClrMapping/>
  </p:clrMapOvr>
  <p:transition advTm="16000">
    <p:dissolv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1412776"/>
            <a:ext cx="7846640" cy="4536503"/>
          </a:xfrm>
        </p:spPr>
        <p:txBody>
          <a:bodyPr>
            <a:normAutofit/>
          </a:bodyPr>
          <a:lstStyle/>
          <a:p>
            <a:r>
              <a:rPr lang="pl-PL" sz="6000" dirty="0" smtClean="0">
                <a:hlinkClick r:id="rId2"/>
              </a:rPr>
              <a:t>1.Łukasz Pawłowski</a:t>
            </a:r>
            <a:r>
              <a:rPr lang="pl-PL" sz="6000" dirty="0" smtClean="0"/>
              <a:t/>
            </a:r>
            <a:br>
              <a:rPr lang="pl-PL" sz="6000" dirty="0" smtClean="0"/>
            </a:br>
            <a:r>
              <a:rPr lang="pl-PL" sz="6000" dirty="0" smtClean="0"/>
              <a:t>2.</a:t>
            </a:r>
            <a:r>
              <a:rPr lang="pl-PL" sz="6000" dirty="0" smtClean="0">
                <a:hlinkClick r:id="rId3"/>
              </a:rPr>
              <a:t>Damian </a:t>
            </a:r>
            <a:r>
              <a:rPr lang="pl-PL" sz="6000" dirty="0" err="1" smtClean="0">
                <a:hlinkClick r:id="rId3"/>
              </a:rPr>
              <a:t>Sebzda</a:t>
            </a:r>
            <a:endParaRPr lang="pl-PL" sz="6000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259632" y="0"/>
            <a:ext cx="6629400" cy="1066688"/>
          </a:xfrm>
        </p:spPr>
        <p:txBody>
          <a:bodyPr>
            <a:normAutofit/>
          </a:bodyPr>
          <a:lstStyle/>
          <a:p>
            <a:pPr algn="ctr"/>
            <a:r>
              <a:rPr lang="pl-PL" sz="5400" dirty="0" smtClean="0"/>
              <a:t>NAPASTNICY</a:t>
            </a:r>
            <a:endParaRPr lang="pl-PL" sz="5400" dirty="0"/>
          </a:p>
        </p:txBody>
      </p:sp>
    </p:spTree>
  </p:cSld>
  <p:clrMapOvr>
    <a:masterClrMapping/>
  </p:clrMapOvr>
  <p:transition advTm="16000">
    <p:dissolv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988840"/>
            <a:ext cx="8208912" cy="3960440"/>
          </a:xfrm>
        </p:spPr>
        <p:txBody>
          <a:bodyPr>
            <a:normAutofit/>
          </a:bodyPr>
          <a:lstStyle/>
          <a:p>
            <a:r>
              <a:rPr lang="pl-PL" sz="7200" dirty="0" smtClean="0"/>
              <a:t>1.</a:t>
            </a:r>
            <a:r>
              <a:rPr lang="pl-PL" sz="7200" dirty="0" smtClean="0">
                <a:hlinkClick r:id="rId2"/>
              </a:rPr>
              <a:t>Marek Pawłowski</a:t>
            </a:r>
            <a:endParaRPr lang="pl-PL" sz="7200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115616" y="260648"/>
            <a:ext cx="6629400" cy="1066688"/>
          </a:xfrm>
        </p:spPr>
        <p:txBody>
          <a:bodyPr>
            <a:noAutofit/>
          </a:bodyPr>
          <a:lstStyle/>
          <a:p>
            <a:pPr algn="ctr"/>
            <a:r>
              <a:rPr lang="pl-PL" sz="8000" dirty="0" smtClean="0"/>
              <a:t>TRENER</a:t>
            </a:r>
            <a:endParaRPr lang="pl-PL" sz="8000" dirty="0"/>
          </a:p>
        </p:txBody>
      </p:sp>
    </p:spTree>
  </p:cSld>
  <p:clrMapOvr>
    <a:masterClrMapping/>
  </p:clrMapOvr>
  <p:transition advTm="16000">
    <p:dissolv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43608" y="1484784"/>
            <a:ext cx="6629400" cy="4032448"/>
          </a:xfrm>
        </p:spPr>
        <p:txBody>
          <a:bodyPr>
            <a:normAutofit/>
          </a:bodyPr>
          <a:lstStyle/>
          <a:p>
            <a:r>
              <a:rPr lang="pl-PL" sz="4400" dirty="0" smtClean="0">
                <a:hlinkClick r:id="rId2"/>
              </a:rPr>
              <a:t>Janusz Chruścicki</a:t>
            </a:r>
            <a:endParaRPr lang="pl-PL" sz="4400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403648" y="0"/>
            <a:ext cx="6629400" cy="1052736"/>
          </a:xfrm>
        </p:spPr>
        <p:txBody>
          <a:bodyPr>
            <a:normAutofit/>
          </a:bodyPr>
          <a:lstStyle/>
          <a:p>
            <a:r>
              <a:rPr lang="pl-PL" sz="4000" dirty="0" smtClean="0"/>
              <a:t>KIEROWNIK DRUŻYNY</a:t>
            </a:r>
            <a:endParaRPr lang="pl-PL" sz="4000" dirty="0"/>
          </a:p>
        </p:txBody>
      </p:sp>
    </p:spTree>
  </p:cSld>
  <p:clrMapOvr>
    <a:masterClrMapping/>
  </p:clrMapOvr>
  <p:transition advTm="16000">
    <p:dissolv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5602952"/>
          </a:xfrm>
        </p:spPr>
        <p:txBody>
          <a:bodyPr>
            <a:normAutofit/>
          </a:bodyPr>
          <a:lstStyle/>
          <a:p>
            <a:pPr algn="ctr"/>
            <a:r>
              <a:rPr lang="pl-PL" sz="9600" dirty="0" smtClean="0"/>
              <a:t>NAJLEPSI STRZELCY</a:t>
            </a:r>
            <a:endParaRPr lang="pl-PL" sz="9600" dirty="0"/>
          </a:p>
        </p:txBody>
      </p:sp>
    </p:spTree>
  </p:cSld>
  <p:clrMapOvr>
    <a:masterClrMapping/>
  </p:clrMapOvr>
  <p:transition advTm="16000">
    <p:dissolv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ŁUKASZ PAWŁOWSKI </a:t>
            </a:r>
            <a:br>
              <a:rPr lang="pl-PL" dirty="0" smtClean="0"/>
            </a:br>
            <a:r>
              <a:rPr lang="pl-PL" dirty="0" smtClean="0"/>
              <a:t>11 BRAMEK</a:t>
            </a:r>
            <a:endParaRPr lang="pl-PL" dirty="0"/>
          </a:p>
        </p:txBody>
      </p:sp>
      <p:pic>
        <p:nvPicPr>
          <p:cNvPr id="4" name="Symbol zastępczy zawartości 3" descr="ŁUKASZ P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0" y="1772816"/>
            <a:ext cx="3505572" cy="4680520"/>
          </a:xfrm>
        </p:spPr>
      </p:pic>
    </p:spTree>
  </p:cSld>
  <p:clrMapOvr>
    <a:masterClrMapping/>
  </p:clrMapOvr>
  <p:transition advTm="16000"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56176" y="0"/>
            <a:ext cx="2765836" cy="764704"/>
          </a:xfrm>
        </p:spPr>
        <p:txBody>
          <a:bodyPr>
            <a:normAutofit/>
          </a:bodyPr>
          <a:lstStyle/>
          <a:p>
            <a:r>
              <a:rPr lang="pl-PL" sz="4000" dirty="0" smtClean="0"/>
              <a:t>POCZĄTKI</a:t>
            </a:r>
            <a:endParaRPr lang="pl-PL" sz="4000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436096" y="1124744"/>
            <a:ext cx="3707904" cy="5256584"/>
          </a:xfrm>
        </p:spPr>
        <p:txBody>
          <a:bodyPr>
            <a:normAutofit lnSpcReduction="10000"/>
          </a:bodyPr>
          <a:lstStyle/>
          <a:p>
            <a:r>
              <a:rPr lang="pl-PL" sz="2000" b="1" i="1" dirty="0" smtClean="0"/>
              <a:t>Parafialny Klub Sportowy UNUM Babice powstał 19 lipca 2004 roku w głównej mierze </a:t>
            </a:r>
            <a:r>
              <a:rPr lang="pl-PL" sz="2000" b="1" i="1" dirty="0" smtClean="0"/>
              <a:t>z inicjatywy</a:t>
            </a:r>
            <a:r>
              <a:rPr lang="pl-PL" sz="2000" b="1" i="1" dirty="0" smtClean="0"/>
              <a:t> </a:t>
            </a:r>
            <a:r>
              <a:rPr lang="pl-PL" sz="2000" b="1" i="1" dirty="0" smtClean="0"/>
              <a:t>Proboszcza </a:t>
            </a:r>
            <a:r>
              <a:rPr lang="pl-PL" sz="2000" b="1" i="1" dirty="0" smtClean="0"/>
              <a:t>Parafii Babice - księdza Stanisława Siuzdaka. Przez pierwszy sezon drużyna seniorów rozgrywała swoje mecze na boisku w Krzywczy, ponieważ stadion w Babicach był w trakcie budowy. W swoim inauguracyjnym sezonie2004/2005 piłkarze UNUM zajęli siódme miejsce w 12 zespołowej przemyskiej B Klasie.</a:t>
            </a:r>
            <a:endParaRPr lang="pl-PL" sz="2000" b="1" i="1" dirty="0"/>
          </a:p>
        </p:txBody>
      </p:sp>
      <p:pic>
        <p:nvPicPr>
          <p:cNvPr id="1028" name="Picture 4" descr="http://s2.fbcdn.pl/8/clubs/46308/data/images/n/seniorzy-2004-2005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l="20000" r="20000"/>
          <a:stretch>
            <a:fillRect/>
          </a:stretch>
        </p:blipFill>
        <p:spPr bwMode="auto">
          <a:xfrm>
            <a:off x="467544" y="1340768"/>
            <a:ext cx="4536504" cy="4114800"/>
          </a:xfrm>
          <a:prstGeom prst="rect">
            <a:avLst/>
          </a:prstGeom>
          <a:noFill/>
        </p:spPr>
      </p:pic>
    </p:spTree>
  </p:cSld>
  <p:clrMapOvr>
    <a:masterClrMapping/>
  </p:clrMapOvr>
  <p:transition advTm="16000">
    <p:dissolv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ARKADIUSZ PAWŁOWSKI</a:t>
            </a:r>
            <a:br>
              <a:rPr lang="pl-PL" dirty="0" smtClean="0"/>
            </a:br>
            <a:r>
              <a:rPr lang="pl-PL" dirty="0" smtClean="0"/>
              <a:t>3 BRAMKI</a:t>
            </a:r>
            <a:endParaRPr lang="pl-PL" dirty="0"/>
          </a:p>
        </p:txBody>
      </p:sp>
      <p:pic>
        <p:nvPicPr>
          <p:cNvPr id="4" name="Symbol zastępczy zawartości 3" descr="ARKADIUSZ P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75856" y="1340768"/>
            <a:ext cx="4065612" cy="4680520"/>
          </a:xfrm>
        </p:spPr>
      </p:pic>
    </p:spTree>
  </p:cSld>
  <p:clrMapOvr>
    <a:masterClrMapping/>
  </p:clrMapOvr>
  <p:transition advTm="16000">
    <p:dissolv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MATEUSZ PAWŁOWSKI</a:t>
            </a:r>
            <a:endParaRPr lang="pl-PL" dirty="0"/>
          </a:p>
        </p:txBody>
      </p:sp>
      <p:pic>
        <p:nvPicPr>
          <p:cNvPr id="4" name="Symbol zastępczy zawartości 3" descr="MATEUSZ P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95936" y="1556792"/>
            <a:ext cx="3600400" cy="4896544"/>
          </a:xfrm>
        </p:spPr>
      </p:pic>
    </p:spTree>
  </p:cSld>
  <p:clrMapOvr>
    <a:masterClrMapping/>
  </p:clrMapOvr>
  <p:transition advTm="16000">
    <p:dissolv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5674960"/>
          </a:xfrm>
        </p:spPr>
        <p:txBody>
          <a:bodyPr>
            <a:normAutofit/>
          </a:bodyPr>
          <a:lstStyle/>
          <a:p>
            <a:pPr algn="ctr"/>
            <a:r>
              <a:rPr lang="pl-PL" sz="9600" dirty="0" smtClean="0"/>
              <a:t>DZIĘKUJĘ</a:t>
            </a:r>
            <a:br>
              <a:rPr lang="pl-PL" sz="9600" dirty="0" smtClean="0"/>
            </a:br>
            <a:r>
              <a:rPr lang="pl-PL" sz="9600" dirty="0" smtClean="0"/>
              <a:t>ZA UWAGĘ</a:t>
            </a:r>
            <a:endParaRPr lang="pl-PL" sz="9600" dirty="0"/>
          </a:p>
        </p:txBody>
      </p:sp>
    </p:spTree>
  </p:cSld>
  <p:clrMapOvr>
    <a:masterClrMapping/>
  </p:clrMapOvr>
  <p:transition advTm="16000"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0132" y="0"/>
            <a:ext cx="3053868" cy="620688"/>
          </a:xfrm>
        </p:spPr>
        <p:txBody>
          <a:bodyPr>
            <a:normAutofit/>
          </a:bodyPr>
          <a:lstStyle/>
          <a:p>
            <a:r>
              <a:rPr lang="pl-PL" sz="2800" dirty="0" smtClean="0"/>
              <a:t>NOWY STADION</a:t>
            </a:r>
            <a:endParaRPr lang="pl-PL" sz="2800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796136" y="1556792"/>
            <a:ext cx="3053866" cy="4752528"/>
          </a:xfrm>
        </p:spPr>
        <p:txBody>
          <a:bodyPr>
            <a:noAutofit/>
          </a:bodyPr>
          <a:lstStyle/>
          <a:p>
            <a:r>
              <a:rPr lang="pl-PL" sz="2400" b="1" dirty="0" smtClean="0"/>
              <a:t>W sierpniu 2005 roku</a:t>
            </a:r>
            <a:r>
              <a:rPr lang="pl-PL" sz="2400" dirty="0" smtClean="0"/>
              <a:t> do użytku oddano </a:t>
            </a:r>
            <a:r>
              <a:rPr lang="pl-PL" sz="2400" b="1" dirty="0" smtClean="0"/>
              <a:t>nowy stadion w Babicach</a:t>
            </a:r>
            <a:r>
              <a:rPr lang="pl-PL" sz="2400" dirty="0" smtClean="0"/>
              <a:t>, na którym UNUMiści zaczęli zmagania w sezonie 2005/2006. Ów sezon przyniósł wyczekiwany przez kibiców i piłkarzy </a:t>
            </a:r>
            <a:r>
              <a:rPr lang="pl-PL" sz="2400" b="1" dirty="0" smtClean="0"/>
              <a:t>awans do przemyskiej A Klasy</a:t>
            </a:r>
            <a:r>
              <a:rPr lang="pl-PL" sz="2400" dirty="0" smtClean="0"/>
              <a:t>.</a:t>
            </a:r>
            <a:endParaRPr lang="pl-PL" sz="2400" dirty="0"/>
          </a:p>
        </p:txBody>
      </p:sp>
      <p:pic>
        <p:nvPicPr>
          <p:cNvPr id="17410" name="Picture 2" descr="Znalezione obrazy dla zapytania STADION UNUM BABICE 2005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l="9833" r="9833"/>
          <a:stretch>
            <a:fillRect/>
          </a:stretch>
        </p:blipFill>
        <p:spPr bwMode="auto">
          <a:xfrm>
            <a:off x="467544" y="1340768"/>
            <a:ext cx="4824660" cy="4176464"/>
          </a:xfrm>
          <a:prstGeom prst="rect">
            <a:avLst/>
          </a:prstGeom>
          <a:noFill/>
        </p:spPr>
      </p:pic>
    </p:spTree>
  </p:cSld>
  <p:clrMapOvr>
    <a:masterClrMapping/>
  </p:clrMapOvr>
  <p:transition advTm="16000"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580112" y="0"/>
            <a:ext cx="3053868" cy="908720"/>
          </a:xfrm>
        </p:spPr>
        <p:txBody>
          <a:bodyPr>
            <a:normAutofit/>
          </a:bodyPr>
          <a:lstStyle/>
          <a:p>
            <a:r>
              <a:rPr lang="pl-PL" sz="2800" dirty="0" smtClean="0"/>
              <a:t>ZNOWU KLASA  A</a:t>
            </a:r>
            <a:endParaRPr lang="pl-PL" sz="2800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796136" y="1196752"/>
            <a:ext cx="2814464" cy="4752528"/>
          </a:xfrm>
        </p:spPr>
        <p:txBody>
          <a:bodyPr>
            <a:normAutofit fontScale="92500" lnSpcReduction="10000"/>
          </a:bodyPr>
          <a:lstStyle/>
          <a:p>
            <a:r>
              <a:rPr lang="pl-PL" sz="1900" dirty="0" smtClean="0"/>
              <a:t>Przez kolejne</a:t>
            </a:r>
            <a:r>
              <a:rPr lang="pl-PL" sz="1900" b="1" dirty="0" smtClean="0"/>
              <a:t>trzy sezony</a:t>
            </a:r>
            <a:r>
              <a:rPr lang="pl-PL" sz="1900" dirty="0" smtClean="0"/>
              <a:t> piłkarze UNUM występowali na poziomie A Klasy, jednak nie była to gra na miarę oczekiwań kibiców, ponieważ w każdym roku powtarzał się ten sam scenariusz, a mianowicie walka o ligowy byt do ostatnich kolejek. W swoim </a:t>
            </a:r>
            <a:r>
              <a:rPr lang="pl-PL" sz="1900" b="1" dirty="0" smtClean="0"/>
              <a:t>trzecim sezonie</a:t>
            </a:r>
            <a:r>
              <a:rPr lang="pl-PL" sz="1900" dirty="0" smtClean="0"/>
              <a:t> w A Klasie (2008/2009) piłkarze babickiego klubu zajęli </a:t>
            </a:r>
            <a:r>
              <a:rPr lang="pl-PL" sz="1900" b="1" dirty="0" smtClean="0"/>
              <a:t>ostatnie miejsce</a:t>
            </a:r>
            <a:r>
              <a:rPr lang="pl-PL" sz="1900" dirty="0" smtClean="0"/>
              <a:t> w lidze, z dorobkiem 10 punktów zgromadzonych w 26 meczach i </a:t>
            </a:r>
            <a:r>
              <a:rPr lang="pl-PL" sz="1900" b="1" dirty="0" smtClean="0"/>
              <a:t>spadli do B Klasy</a:t>
            </a:r>
            <a:r>
              <a:rPr lang="pl-PL" dirty="0" smtClean="0"/>
              <a:t>.</a:t>
            </a:r>
            <a:endParaRPr lang="pl-PL" dirty="0"/>
          </a:p>
        </p:txBody>
      </p:sp>
      <p:pic>
        <p:nvPicPr>
          <p:cNvPr id="18434" name="Picture 2" descr="Znalezione obrazy dla zapytania SKÅAD PKS UNUM W 2005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l="19053" r="19053"/>
          <a:stretch>
            <a:fillRect/>
          </a:stretch>
        </p:blipFill>
        <p:spPr bwMode="auto">
          <a:xfrm>
            <a:off x="251520" y="1484784"/>
            <a:ext cx="4856163" cy="4138017"/>
          </a:xfrm>
          <a:prstGeom prst="rect">
            <a:avLst/>
          </a:prstGeom>
          <a:noFill/>
        </p:spPr>
      </p:pic>
    </p:spTree>
  </p:cSld>
  <p:clrMapOvr>
    <a:masterClrMapping/>
  </p:clrMapOvr>
  <p:transition advTm="16000"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0132" y="0"/>
            <a:ext cx="3053868" cy="908720"/>
          </a:xfrm>
        </p:spPr>
        <p:txBody>
          <a:bodyPr/>
          <a:lstStyle/>
          <a:p>
            <a:r>
              <a:rPr lang="pl-PL" sz="2800" dirty="0" smtClean="0"/>
              <a:t>PRZENIESIENIE</a:t>
            </a:r>
            <a:endParaRPr lang="pl-PL" sz="2800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156176" y="1412776"/>
            <a:ext cx="2454424" cy="4249471"/>
          </a:xfrm>
        </p:spPr>
        <p:txBody>
          <a:bodyPr>
            <a:noAutofit/>
          </a:bodyPr>
          <a:lstStyle/>
          <a:p>
            <a:r>
              <a:rPr lang="pl-PL" sz="2000" dirty="0" smtClean="0"/>
              <a:t>Zarząd klubu, przy aprobacie Okręgowego Związku Piłki Nożnej w Jarosławiu, zdecydował się jednak na dość odważny ruch, jakim było </a:t>
            </a:r>
            <a:r>
              <a:rPr lang="pl-PL" sz="2000" b="1" dirty="0" smtClean="0"/>
              <a:t>przeniesienie drużyny seniorów do przeworskiej B Klasy</a:t>
            </a:r>
            <a:r>
              <a:rPr lang="pl-PL" sz="2000" dirty="0" smtClean="0"/>
              <a:t>.</a:t>
            </a:r>
            <a:endParaRPr lang="pl-PL" sz="2000" dirty="0"/>
          </a:p>
        </p:txBody>
      </p:sp>
      <p:pic>
        <p:nvPicPr>
          <p:cNvPr id="19458" name="Picture 2" descr="Znalezione obrazy dla zapytania PKS UNUM W PRZEWORSKU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l="14841" r="14841"/>
          <a:stretch>
            <a:fillRect/>
          </a:stretch>
        </p:blipFill>
        <p:spPr bwMode="auto">
          <a:xfrm>
            <a:off x="611188" y="836712"/>
            <a:ext cx="4897437" cy="4392488"/>
          </a:xfrm>
          <a:prstGeom prst="rect">
            <a:avLst/>
          </a:prstGeom>
          <a:noFill/>
        </p:spPr>
      </p:pic>
    </p:spTree>
  </p:cSld>
  <p:clrMapOvr>
    <a:masterClrMapping/>
  </p:clrMapOvr>
  <p:transition advTm="16000"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84168" y="0"/>
            <a:ext cx="2765836" cy="908720"/>
          </a:xfrm>
        </p:spPr>
        <p:txBody>
          <a:bodyPr>
            <a:normAutofit/>
          </a:bodyPr>
          <a:lstStyle/>
          <a:p>
            <a:r>
              <a:rPr lang="pl-PL" sz="2800" dirty="0" smtClean="0"/>
              <a:t>PRAWIE AWANS</a:t>
            </a:r>
            <a:endParaRPr lang="pl-PL" sz="2800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156176" y="1628800"/>
            <a:ext cx="2454424" cy="4033447"/>
          </a:xfrm>
        </p:spPr>
        <p:txBody>
          <a:bodyPr/>
          <a:lstStyle/>
          <a:p>
            <a:r>
              <a:rPr lang="pl-PL" sz="2400" dirty="0" smtClean="0"/>
              <a:t>Premierowy sezon w nowym otoczeniu </a:t>
            </a:r>
            <a:r>
              <a:rPr lang="pl-PL" sz="2400" b="1" dirty="0" smtClean="0"/>
              <a:t>żółto-biało-czerwoni</a:t>
            </a:r>
            <a:r>
              <a:rPr lang="pl-PL" sz="2400" dirty="0" smtClean="0"/>
              <a:t> zakończyli na </a:t>
            </a:r>
            <a:r>
              <a:rPr lang="pl-PL" sz="2400" b="1" dirty="0" smtClean="0"/>
              <a:t>4 miejscu</a:t>
            </a:r>
            <a:r>
              <a:rPr lang="pl-PL" sz="2400" dirty="0" smtClean="0"/>
              <a:t>, a do awansu zabrakło niewiele, bo tylko dwóch punktów</a:t>
            </a:r>
            <a:r>
              <a:rPr lang="pl-PL" dirty="0" smtClean="0"/>
              <a:t>.</a:t>
            </a:r>
            <a:endParaRPr lang="pl-PL" dirty="0"/>
          </a:p>
        </p:txBody>
      </p:sp>
      <p:pic>
        <p:nvPicPr>
          <p:cNvPr id="20482" name="Picture 2" descr="Znalezione obrazy dla zapytania PKS UNUM W PRZEWORSKU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l="13466" r="13466"/>
          <a:stretch>
            <a:fillRect/>
          </a:stretch>
        </p:blipFill>
        <p:spPr bwMode="auto">
          <a:xfrm>
            <a:off x="323528" y="1196752"/>
            <a:ext cx="4680520" cy="4032448"/>
          </a:xfrm>
          <a:prstGeom prst="rect">
            <a:avLst/>
          </a:prstGeom>
          <a:noFill/>
        </p:spPr>
      </p:pic>
    </p:spTree>
  </p:cSld>
  <p:clrMapOvr>
    <a:masterClrMapping/>
  </p:clrMapOvr>
  <p:transition advTm="16000"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908677" y="263987"/>
            <a:ext cx="3053868" cy="1253808"/>
          </a:xfrm>
        </p:spPr>
        <p:txBody>
          <a:bodyPr>
            <a:normAutofit/>
          </a:bodyPr>
          <a:lstStyle/>
          <a:p>
            <a:pPr algn="ctr"/>
            <a:r>
              <a:rPr lang="pl-PL" sz="3200" dirty="0" smtClean="0"/>
              <a:t>PRZEWORSKA </a:t>
            </a:r>
            <a:br>
              <a:rPr lang="pl-PL" sz="3200" dirty="0" smtClean="0"/>
            </a:br>
            <a:r>
              <a:rPr lang="pl-PL" sz="3200" dirty="0" smtClean="0"/>
              <a:t>KLASA  A </a:t>
            </a:r>
            <a:endParaRPr lang="pl-PL" sz="3200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90134" y="1844824"/>
            <a:ext cx="3053866" cy="4320480"/>
          </a:xfrm>
        </p:spPr>
        <p:txBody>
          <a:bodyPr>
            <a:noAutofit/>
          </a:bodyPr>
          <a:lstStyle/>
          <a:p>
            <a:r>
              <a:rPr lang="pl-PL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Sezon </a:t>
            </a:r>
            <a:r>
              <a:rPr lang="pl-PL" sz="2800" b="1" dirty="0" smtClean="0"/>
              <a:t>2010/2011</a:t>
            </a:r>
            <a:r>
              <a:rPr lang="pl-PL" sz="2800" dirty="0" smtClean="0"/>
              <a:t> okazał się przełomowym w historii klubu. Piłkarze zajęli</a:t>
            </a:r>
            <a:r>
              <a:rPr lang="pl-PL" sz="2800" b="1" dirty="0" smtClean="0"/>
              <a:t>pierwsze miejsce</a:t>
            </a:r>
            <a:r>
              <a:rPr lang="pl-PL" sz="2800" dirty="0" smtClean="0"/>
              <a:t> w tabeli i sięgnęli po awans do przeworskiej A Klasy.</a:t>
            </a:r>
            <a:endParaRPr lang="pl-PL" sz="2800" dirty="0"/>
          </a:p>
        </p:txBody>
      </p:sp>
      <p:pic>
        <p:nvPicPr>
          <p:cNvPr id="21508" name="Picture 4" descr="Znalezione obrazy dla zapytania klub unum babice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l="14386" r="14386"/>
          <a:stretch>
            <a:fillRect/>
          </a:stretch>
        </p:blipFill>
        <p:spPr bwMode="auto">
          <a:xfrm>
            <a:off x="323850" y="1019175"/>
            <a:ext cx="4856163" cy="4114800"/>
          </a:xfrm>
          <a:prstGeom prst="rect">
            <a:avLst/>
          </a:prstGeom>
          <a:noFill/>
        </p:spPr>
      </p:pic>
    </p:spTree>
  </p:cSld>
  <p:clrMapOvr>
    <a:masterClrMapping/>
  </p:clrMapOvr>
  <p:transition advTm="16000"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0132" y="0"/>
            <a:ext cx="3053868" cy="908720"/>
          </a:xfrm>
        </p:spPr>
        <p:txBody>
          <a:bodyPr>
            <a:normAutofit/>
          </a:bodyPr>
          <a:lstStyle/>
          <a:p>
            <a:pPr algn="ctr"/>
            <a:r>
              <a:rPr lang="pl-PL" sz="2800" dirty="0" smtClean="0"/>
              <a:t>NAJLEPSI</a:t>
            </a:r>
            <a:endParaRPr lang="pl-PL" sz="2800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12160" y="1484784"/>
            <a:ext cx="2598440" cy="4177463"/>
          </a:xfrm>
        </p:spPr>
        <p:txBody>
          <a:bodyPr>
            <a:noAutofit/>
          </a:bodyPr>
          <a:lstStyle/>
          <a:p>
            <a:r>
              <a:rPr lang="pl-PL" sz="2000" dirty="0" smtClean="0"/>
              <a:t>Dorobek strzelecki UNUMistów był imponujący:</a:t>
            </a:r>
            <a:r>
              <a:rPr lang="pl-PL" sz="2000" b="1" i="1" u="sng" dirty="0" smtClean="0"/>
              <a:t> 102 gole strzelone i tylko 25 straconych</a:t>
            </a:r>
            <a:r>
              <a:rPr lang="pl-PL" sz="2000" dirty="0" smtClean="0"/>
              <a:t>. UNUM od sezonu 2011/2012 nieprzerwanie występuje na boiskach przeworskiej A Klasy. </a:t>
            </a:r>
            <a:endParaRPr lang="pl-PL" sz="2000" dirty="0"/>
          </a:p>
        </p:txBody>
      </p:sp>
      <p:pic>
        <p:nvPicPr>
          <p:cNvPr id="7" name="Picture 2" descr="http://s2.fbcdn.pl/8/clubs/46308/data/images/n/seniorzy-2011-2012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l="7278" r="7278"/>
          <a:stretch>
            <a:fillRect/>
          </a:stretch>
        </p:blipFill>
        <p:spPr bwMode="auto">
          <a:xfrm>
            <a:off x="251520" y="692696"/>
            <a:ext cx="5256088" cy="4969098"/>
          </a:xfrm>
          <a:prstGeom prst="rect">
            <a:avLst/>
          </a:prstGeom>
          <a:noFill/>
        </p:spPr>
      </p:pic>
    </p:spTree>
  </p:cSld>
  <p:clrMapOvr>
    <a:masterClrMapping/>
  </p:clrMapOvr>
  <p:transition advTm="16000"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724128" y="0"/>
            <a:ext cx="3053868" cy="1253808"/>
          </a:xfrm>
        </p:spPr>
        <p:txBody>
          <a:bodyPr/>
          <a:lstStyle/>
          <a:p>
            <a:pPr algn="ctr"/>
            <a:r>
              <a:rPr lang="pl-PL" sz="4400" dirty="0" smtClean="0"/>
              <a:t>10LAT</a:t>
            </a:r>
            <a:endParaRPr lang="pl-PL" sz="4400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940152" y="1484784"/>
            <a:ext cx="2670448" cy="4177463"/>
          </a:xfrm>
        </p:spPr>
        <p:txBody>
          <a:bodyPr>
            <a:normAutofit/>
          </a:bodyPr>
          <a:lstStyle/>
          <a:p>
            <a:r>
              <a:rPr lang="pl-PL" sz="4000" dirty="0" smtClean="0"/>
              <a:t>W 2014 roku klub obchodził jubileusz 10-lecia istnienia. </a:t>
            </a:r>
            <a:endParaRPr lang="pl-PL" sz="4000" dirty="0"/>
          </a:p>
        </p:txBody>
      </p:sp>
      <p:pic>
        <p:nvPicPr>
          <p:cNvPr id="7" name="Picture 2" descr="http://s2.fbcdn.pl/8/clubs/46308/data/images/n/seniorzy-11-12-zuraw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l="19303" r="19303"/>
          <a:stretch>
            <a:fillRect/>
          </a:stretch>
        </p:blipFill>
        <p:spPr bwMode="auto">
          <a:xfrm>
            <a:off x="395288" y="1019175"/>
            <a:ext cx="5113337" cy="4114800"/>
          </a:xfrm>
          <a:prstGeom prst="rect">
            <a:avLst/>
          </a:prstGeom>
          <a:noFill/>
        </p:spPr>
      </p:pic>
    </p:spTree>
  </p:cSld>
  <p:clrMapOvr>
    <a:masterClrMapping/>
  </p:clrMapOvr>
  <p:transition advTm="16000">
    <p:dissolve/>
  </p:transition>
</p:sld>
</file>

<file path=ppt/theme/theme1.xml><?xml version="1.0" encoding="utf-8"?>
<a:theme xmlns:a="http://schemas.openxmlformats.org/drawingml/2006/main" name="Techniczny">
  <a:themeElements>
    <a:clrScheme name="Techniczny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zny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zn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95</TotalTime>
  <Words>109</Words>
  <Application>Microsoft Office PowerPoint</Application>
  <PresentationFormat>Pokaz na ekranie (4:3)</PresentationFormat>
  <Paragraphs>39</Paragraphs>
  <Slides>22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22</vt:i4>
      </vt:variant>
    </vt:vector>
  </HeadingPairs>
  <TitlesOfParts>
    <vt:vector size="23" baseType="lpstr">
      <vt:lpstr>Techniczny</vt:lpstr>
      <vt:lpstr>PKS  UNUM BABICE</vt:lpstr>
      <vt:lpstr>POCZĄTKI</vt:lpstr>
      <vt:lpstr>NOWY STADION</vt:lpstr>
      <vt:lpstr>ZNOWU KLASA  A</vt:lpstr>
      <vt:lpstr>PRZENIESIENIE</vt:lpstr>
      <vt:lpstr>PRAWIE AWANS</vt:lpstr>
      <vt:lpstr>PRZEWORSKA  KLASA  A </vt:lpstr>
      <vt:lpstr>NAJLEPSI</vt:lpstr>
      <vt:lpstr>10LAT</vt:lpstr>
      <vt:lpstr>1. Jakub Gonet 2. Jakub Pasternak 3. Ireneusz Ślączka </vt:lpstr>
      <vt:lpstr> 1. Jakub Sobol 2.JanuszBorek 3.MaciejChruścicki 4.Łukasz Banaś 5.Piotr  Staszkiewicz 6.Filip Chruścicki</vt:lpstr>
      <vt:lpstr>1.Jakub Kurasz 2.KrystianLinda 3.Łukasz Pawłowski II 4.Kamil Pasierb 5.Kamil Sowa 6.Adrian Kurasz 7.Miłosz Opałka 8.Piotr Perduta 9.Bartłomiej Staszkiewicz</vt:lpstr>
      <vt:lpstr>1.Arkadiusz Pawłowski 2.Marek Pawłowski 3.Paweł Jureczko 4.Jakub Urban 5.Jakub Ślimak</vt:lpstr>
      <vt:lpstr>1.Fabian Popowniak 2.Mateusz Pawłowski </vt:lpstr>
      <vt:lpstr>1.Łukasz Pawłowski 2.Damian Sebzda</vt:lpstr>
      <vt:lpstr>1.Marek Pawłowski</vt:lpstr>
      <vt:lpstr>Janusz Chruścicki</vt:lpstr>
      <vt:lpstr>NAJLEPSI STRZELCY</vt:lpstr>
      <vt:lpstr>ŁUKASZ PAWŁOWSKI  11 BRAMEK</vt:lpstr>
      <vt:lpstr>ARKADIUSZ PAWŁOWSKI 3 BRAMKI</vt:lpstr>
      <vt:lpstr>MATEUSZ PAWŁOWSKI</vt:lpstr>
      <vt:lpstr>DZIĘKUJĘ ZA UWAGĘ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PKS  UNUM BABICE</dc:title>
  <dc:creator>Microsoft</dc:creator>
  <cp:lastModifiedBy>user</cp:lastModifiedBy>
  <cp:revision>13</cp:revision>
  <dcterms:created xsi:type="dcterms:W3CDTF">2019-04-29T09:39:58Z</dcterms:created>
  <dcterms:modified xsi:type="dcterms:W3CDTF">2019-05-05T17:13:05Z</dcterms:modified>
</cp:coreProperties>
</file>